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11"/>
  </p:notesMasterIdLst>
  <p:sldIdLst>
    <p:sldId id="256" r:id="rId2"/>
    <p:sldId id="261" r:id="rId3"/>
    <p:sldId id="260" r:id="rId4"/>
    <p:sldId id="262" r:id="rId5"/>
    <p:sldId id="257" r:id="rId6"/>
    <p:sldId id="263" r:id="rId7"/>
    <p:sldId id="264" r:id="rId8"/>
    <p:sldId id="265" r:id="rId9"/>
    <p:sldId id="266" r:id="rId10"/>
  </p:sldIdLst>
  <p:sldSz cx="7772400" cy="10058400"/>
  <p:notesSz cx="6858000" cy="9144000"/>
  <p:embeddedFontLst>
    <p:embeddedFont>
      <p:font typeface="Arial Nova" panose="020B0504020202020204" pitchFamily="34" charset="0"/>
      <p:regular r:id="rId12"/>
      <p:bold r:id="rId13"/>
      <p:italic r:id="rId14"/>
      <p:boldItalic r:id="rId15"/>
    </p:embeddedFont>
    <p:embeddedFont>
      <p:font typeface="Google Sans" panose="020B0604020202020204" charset="0"/>
      <p:regular r:id="rId16"/>
      <p:bold r:id="rId17"/>
      <p:italic r:id="rId18"/>
      <p:boldItalic r:id="rId19"/>
    </p:embeddedFont>
    <p:embeddedFont>
      <p:font typeface="Google Sans SemiBold" panose="020B0604020202020204"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PT Sans Narrow" panose="020B0506020203020204" pitchFamily="34" charset="0"/>
      <p:regular r:id="rId28"/>
      <p:bold r:id="rId29"/>
    </p:embeddedFont>
    <p:embeddedFont>
      <p:font typeface="Roboto" panose="02000000000000000000" pitchFamily="2" charset="0"/>
      <p:regular r:id="rId30"/>
      <p:bold r:id="rId31"/>
      <p:italic r:id="rId32"/>
      <p:boldItalic r:id="rId33"/>
    </p:embeddedFont>
    <p:embeddedFont>
      <p:font typeface="Work Sans"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2FA09-3B0F-4ECB-959E-D224DF9574BD}" v="56" dt="2024-06-05T18:22:29.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557" autoAdjust="0"/>
  </p:normalViewPr>
  <p:slideViewPr>
    <p:cSldViewPr snapToGrid="0">
      <p:cViewPr varScale="1">
        <p:scale>
          <a:sx n="41" d="100"/>
          <a:sy n="41" d="100"/>
        </p:scale>
        <p:origin x="2176" y="40"/>
      </p:cViewPr>
      <p:guideLst>
        <p:guide orient="horz" pos="3168"/>
        <p:guide pos="244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font" Target="fonts/font23.fntdata"/><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font" Target="fonts/font2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font" Target="fonts/font25.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font" Target="fonts/font24.fntdata"/><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i Walia" userId="a7d0b61c270057f4" providerId="LiveId" clId="{CBB2FA09-3B0F-4ECB-959E-D224DF9574BD}"/>
    <pc:docChg chg="undo redo custSel addSld delSld modSld sldOrd modMainMaster">
      <pc:chgData name="Ayushi Walia" userId="a7d0b61c270057f4" providerId="LiveId" clId="{CBB2FA09-3B0F-4ECB-959E-D224DF9574BD}" dt="2024-06-05T18:22:54.686" v="1123" actId="27636"/>
      <pc:docMkLst>
        <pc:docMk/>
      </pc:docMkLst>
      <pc:sldChg chg="addSp delSp modSp add del mod modClrScheme chgLayout">
        <pc:chgData name="Ayushi Walia" userId="a7d0b61c270057f4" providerId="LiveId" clId="{CBB2FA09-3B0F-4ECB-959E-D224DF9574BD}" dt="2024-06-05T18:22:29.510" v="1118"/>
        <pc:sldMkLst>
          <pc:docMk/>
          <pc:sldMk cId="0" sldId="256"/>
        </pc:sldMkLst>
        <pc:spChg chg="add del mod ord">
          <ac:chgData name="Ayushi Walia" userId="a7d0b61c270057f4" providerId="LiveId" clId="{CBB2FA09-3B0F-4ECB-959E-D224DF9574BD}" dt="2024-06-04T19:33:12.762" v="278" actId="700"/>
          <ac:spMkLst>
            <pc:docMk/>
            <pc:sldMk cId="0" sldId="256"/>
            <ac:spMk id="2" creationId="{8171F15F-3FFA-CFA7-9EBA-E8BD2C7CD745}"/>
          </ac:spMkLst>
        </pc:spChg>
        <pc:spChg chg="add del mod ord">
          <ac:chgData name="Ayushi Walia" userId="a7d0b61c270057f4" providerId="LiveId" clId="{CBB2FA09-3B0F-4ECB-959E-D224DF9574BD}" dt="2024-06-04T19:33:12.762" v="278" actId="700"/>
          <ac:spMkLst>
            <pc:docMk/>
            <pc:sldMk cId="0" sldId="256"/>
            <ac:spMk id="3" creationId="{6BC3CE0B-0BE2-0B95-D3EB-4DA10B7FD74C}"/>
          </ac:spMkLst>
        </pc:spChg>
        <pc:spChg chg="add del mod">
          <ac:chgData name="Ayushi Walia" userId="a7d0b61c270057f4" providerId="LiveId" clId="{CBB2FA09-3B0F-4ECB-959E-D224DF9574BD}" dt="2024-06-04T19:38:12.951" v="334" actId="478"/>
          <ac:spMkLst>
            <pc:docMk/>
            <pc:sldMk cId="0" sldId="256"/>
            <ac:spMk id="9" creationId="{82F7DE81-B2D2-9C77-E377-F2DCD29E13A5}"/>
          </ac:spMkLst>
        </pc:spChg>
        <pc:spChg chg="add del mod ord">
          <ac:chgData name="Ayushi Walia" userId="a7d0b61c270057f4" providerId="LiveId" clId="{CBB2FA09-3B0F-4ECB-959E-D224DF9574BD}" dt="2024-06-04T19:36:46.815" v="312" actId="700"/>
          <ac:spMkLst>
            <pc:docMk/>
            <pc:sldMk cId="0" sldId="256"/>
            <ac:spMk id="10" creationId="{79DFE03F-5369-1C79-9F24-E3CAD8DB937D}"/>
          </ac:spMkLst>
        </pc:spChg>
        <pc:spChg chg="mod">
          <ac:chgData name="Ayushi Walia" userId="a7d0b61c270057f4" providerId="LiveId" clId="{CBB2FA09-3B0F-4ECB-959E-D224DF9574BD}" dt="2024-06-04T19:15:30.990" v="14" actId="14100"/>
          <ac:spMkLst>
            <pc:docMk/>
            <pc:sldMk cId="0" sldId="256"/>
            <ac:spMk id="189" creationId="{00000000-0000-0000-0000-000000000000}"/>
          </ac:spMkLst>
        </pc:spChg>
        <pc:spChg chg="del mod">
          <ac:chgData name="Ayushi Walia" userId="a7d0b61c270057f4" providerId="LiveId" clId="{CBB2FA09-3B0F-4ECB-959E-D224DF9574BD}" dt="2024-06-04T19:40:36.964" v="414" actId="21"/>
          <ac:spMkLst>
            <pc:docMk/>
            <pc:sldMk cId="0" sldId="256"/>
            <ac:spMk id="190" creationId="{00000000-0000-0000-0000-000000000000}"/>
          </ac:spMkLst>
        </pc:spChg>
        <pc:spChg chg="del mod">
          <ac:chgData name="Ayushi Walia" userId="a7d0b61c270057f4" providerId="LiveId" clId="{CBB2FA09-3B0F-4ECB-959E-D224DF9574BD}" dt="2024-06-04T19:34:12.289" v="284" actId="478"/>
          <ac:spMkLst>
            <pc:docMk/>
            <pc:sldMk cId="0" sldId="256"/>
            <ac:spMk id="191" creationId="{00000000-0000-0000-0000-000000000000}"/>
          </ac:spMkLst>
        </pc:spChg>
        <pc:spChg chg="del">
          <ac:chgData name="Ayushi Walia" userId="a7d0b61c270057f4" providerId="LiveId" clId="{CBB2FA09-3B0F-4ECB-959E-D224DF9574BD}" dt="2024-06-04T19:34:50.702" v="290" actId="478"/>
          <ac:spMkLst>
            <pc:docMk/>
            <pc:sldMk cId="0" sldId="256"/>
            <ac:spMk id="194" creationId="{00000000-0000-0000-0000-000000000000}"/>
          </ac:spMkLst>
        </pc:spChg>
        <pc:spChg chg="del">
          <ac:chgData name="Ayushi Walia" userId="a7d0b61c270057f4" providerId="LiveId" clId="{CBB2FA09-3B0F-4ECB-959E-D224DF9574BD}" dt="2024-06-04T19:34:53.864" v="291" actId="478"/>
          <ac:spMkLst>
            <pc:docMk/>
            <pc:sldMk cId="0" sldId="256"/>
            <ac:spMk id="195" creationId="{00000000-0000-0000-0000-000000000000}"/>
          </ac:spMkLst>
        </pc:spChg>
        <pc:spChg chg="mod">
          <ac:chgData name="Ayushi Walia" userId="a7d0b61c270057f4" providerId="LiveId" clId="{CBB2FA09-3B0F-4ECB-959E-D224DF9574BD}" dt="2024-06-04T19:37:16.074" v="317" actId="1076"/>
          <ac:spMkLst>
            <pc:docMk/>
            <pc:sldMk cId="0" sldId="256"/>
            <ac:spMk id="196" creationId="{00000000-0000-0000-0000-000000000000}"/>
          </ac:spMkLst>
        </pc:spChg>
        <pc:spChg chg="mod">
          <ac:chgData name="Ayushi Walia" userId="a7d0b61c270057f4" providerId="LiveId" clId="{CBB2FA09-3B0F-4ECB-959E-D224DF9574BD}" dt="2024-06-04T19:28:13.035" v="122" actId="1076"/>
          <ac:spMkLst>
            <pc:docMk/>
            <pc:sldMk cId="0" sldId="256"/>
            <ac:spMk id="197" creationId="{00000000-0000-0000-0000-000000000000}"/>
          </ac:spMkLst>
        </pc:spChg>
        <pc:spChg chg="mod">
          <ac:chgData name="Ayushi Walia" userId="a7d0b61c270057f4" providerId="LiveId" clId="{CBB2FA09-3B0F-4ECB-959E-D224DF9574BD}" dt="2024-06-04T19:35:38.573" v="302" actId="1076"/>
          <ac:spMkLst>
            <pc:docMk/>
            <pc:sldMk cId="0" sldId="256"/>
            <ac:spMk id="198" creationId="{00000000-0000-0000-0000-000000000000}"/>
          </ac:spMkLst>
        </pc:spChg>
        <pc:picChg chg="add del mod">
          <ac:chgData name="Ayushi Walia" userId="a7d0b61c270057f4" providerId="LiveId" clId="{CBB2FA09-3B0F-4ECB-959E-D224DF9574BD}" dt="2024-06-04T19:35:00.950" v="293" actId="478"/>
          <ac:picMkLst>
            <pc:docMk/>
            <pc:sldMk cId="0" sldId="256"/>
            <ac:picMk id="4" creationId="{10122AC9-2E77-476F-3267-0A434A2FF10A}"/>
          </ac:picMkLst>
        </pc:picChg>
        <pc:picChg chg="add mod">
          <ac:chgData name="Ayushi Walia" userId="a7d0b61c270057f4" providerId="LiveId" clId="{CBB2FA09-3B0F-4ECB-959E-D224DF9574BD}" dt="2024-06-04T19:35:56.363" v="309" actId="1076"/>
          <ac:picMkLst>
            <pc:docMk/>
            <pc:sldMk cId="0" sldId="256"/>
            <ac:picMk id="5" creationId="{688F02FB-674B-4DF8-45DF-9099B666B4E7}"/>
          </ac:picMkLst>
        </pc:picChg>
        <pc:picChg chg="add mod">
          <ac:chgData name="Ayushi Walia" userId="a7d0b61c270057f4" providerId="LiveId" clId="{CBB2FA09-3B0F-4ECB-959E-D224DF9574BD}" dt="2024-06-04T19:35:50.399" v="306" actId="1076"/>
          <ac:picMkLst>
            <pc:docMk/>
            <pc:sldMk cId="0" sldId="256"/>
            <ac:picMk id="6" creationId="{00CAA23C-4D54-2E9A-7C0A-73B68F5E65D4}"/>
          </ac:picMkLst>
        </pc:picChg>
        <pc:picChg chg="add mod">
          <ac:chgData name="Ayushi Walia" userId="a7d0b61c270057f4" providerId="LiveId" clId="{CBB2FA09-3B0F-4ECB-959E-D224DF9574BD}" dt="2024-06-04T19:37:29.292" v="322" actId="14100"/>
          <ac:picMkLst>
            <pc:docMk/>
            <pc:sldMk cId="0" sldId="256"/>
            <ac:picMk id="7" creationId="{360F91CD-4FD2-A68A-F46A-630A33DA4813}"/>
          </ac:picMkLst>
        </pc:picChg>
        <pc:picChg chg="del">
          <ac:chgData name="Ayushi Walia" userId="a7d0b61c270057f4" providerId="LiveId" clId="{CBB2FA09-3B0F-4ECB-959E-D224DF9574BD}" dt="2024-06-04T19:34:42.891" v="287" actId="478"/>
          <ac:picMkLst>
            <pc:docMk/>
            <pc:sldMk cId="0" sldId="256"/>
            <ac:picMk id="192" creationId="{00000000-0000-0000-0000-000000000000}"/>
          </ac:picMkLst>
        </pc:picChg>
        <pc:picChg chg="del">
          <ac:chgData name="Ayushi Walia" userId="a7d0b61c270057f4" providerId="LiveId" clId="{CBB2FA09-3B0F-4ECB-959E-D224DF9574BD}" dt="2024-06-04T19:33:14.674" v="279" actId="478"/>
          <ac:picMkLst>
            <pc:docMk/>
            <pc:sldMk cId="0" sldId="256"/>
            <ac:picMk id="193" creationId="{00000000-0000-0000-0000-000000000000}"/>
          </ac:picMkLst>
        </pc:picChg>
      </pc:sldChg>
      <pc:sldChg chg="addSp delSp modSp add mod modClrScheme chgLayout">
        <pc:chgData name="Ayushi Walia" userId="a7d0b61c270057f4" providerId="LiveId" clId="{CBB2FA09-3B0F-4ECB-959E-D224DF9574BD}" dt="2024-06-05T00:00:24.490" v="714" actId="14100"/>
        <pc:sldMkLst>
          <pc:docMk/>
          <pc:sldMk cId="2995417931" sldId="257"/>
        </pc:sldMkLst>
        <pc:spChg chg="add mod">
          <ac:chgData name="Ayushi Walia" userId="a7d0b61c270057f4" providerId="LiveId" clId="{CBB2FA09-3B0F-4ECB-959E-D224DF9574BD}" dt="2024-06-04T23:57:55.818" v="693" actId="1076"/>
          <ac:spMkLst>
            <pc:docMk/>
            <pc:sldMk cId="2995417931" sldId="257"/>
            <ac:spMk id="3" creationId="{F8E202A3-BC71-3B62-28F1-9DF852F9A34B}"/>
          </ac:spMkLst>
        </pc:spChg>
        <pc:spChg chg="add mod">
          <ac:chgData name="Ayushi Walia" userId="a7d0b61c270057f4" providerId="LiveId" clId="{CBB2FA09-3B0F-4ECB-959E-D224DF9574BD}" dt="2024-06-04T23:57:52.893" v="692" actId="1076"/>
          <ac:spMkLst>
            <pc:docMk/>
            <pc:sldMk cId="2995417931" sldId="257"/>
            <ac:spMk id="5" creationId="{140827B9-911F-1BA3-8FB8-6F65CCC91CD8}"/>
          </ac:spMkLst>
        </pc:spChg>
        <pc:spChg chg="add mod">
          <ac:chgData name="Ayushi Walia" userId="a7d0b61c270057f4" providerId="LiveId" clId="{CBB2FA09-3B0F-4ECB-959E-D224DF9574BD}" dt="2024-06-04T23:57:59.539" v="694" actId="1076"/>
          <ac:spMkLst>
            <pc:docMk/>
            <pc:sldMk cId="2995417931" sldId="257"/>
            <ac:spMk id="7" creationId="{EBE9C693-6325-F2AF-7168-B914B759C6E6}"/>
          </ac:spMkLst>
        </pc:spChg>
        <pc:spChg chg="add del mod">
          <ac:chgData name="Ayushi Walia" userId="a7d0b61c270057f4" providerId="LiveId" clId="{CBB2FA09-3B0F-4ECB-959E-D224DF9574BD}" dt="2024-06-04T23:57:42.374" v="688" actId="21"/>
          <ac:spMkLst>
            <pc:docMk/>
            <pc:sldMk cId="2995417931" sldId="257"/>
            <ac:spMk id="9" creationId="{C4C4E109-F93B-F53B-1C6E-E497A8313E49}"/>
          </ac:spMkLst>
        </pc:spChg>
        <pc:spChg chg="add mod">
          <ac:chgData name="Ayushi Walia" userId="a7d0b61c270057f4" providerId="LiveId" clId="{CBB2FA09-3B0F-4ECB-959E-D224DF9574BD}" dt="2024-06-05T00:00:22.666" v="713" actId="14100"/>
          <ac:spMkLst>
            <pc:docMk/>
            <pc:sldMk cId="2995417931" sldId="257"/>
            <ac:spMk id="12" creationId="{0DECE946-3603-64D2-5977-D6A863517EB7}"/>
          </ac:spMkLst>
        </pc:spChg>
        <pc:spChg chg="del mod">
          <ac:chgData name="Ayushi Walia" userId="a7d0b61c270057f4" providerId="LiveId" clId="{CBB2FA09-3B0F-4ECB-959E-D224DF9574BD}" dt="2024-06-04T20:43:09.784" v="488" actId="478"/>
          <ac:spMkLst>
            <pc:docMk/>
            <pc:sldMk cId="2995417931" sldId="257"/>
            <ac:spMk id="189" creationId="{00000000-0000-0000-0000-000000000000}"/>
          </ac:spMkLst>
        </pc:spChg>
        <pc:spChg chg="mod">
          <ac:chgData name="Ayushi Walia" userId="a7d0b61c270057f4" providerId="LiveId" clId="{CBB2FA09-3B0F-4ECB-959E-D224DF9574BD}" dt="2024-06-04T20:42:48.065" v="484" actId="20577"/>
          <ac:spMkLst>
            <pc:docMk/>
            <pc:sldMk cId="2995417931" sldId="257"/>
            <ac:spMk id="190" creationId="{00000000-0000-0000-0000-000000000000}"/>
          </ac:spMkLst>
        </pc:spChg>
        <pc:spChg chg="del">
          <ac:chgData name="Ayushi Walia" userId="a7d0b61c270057f4" providerId="LiveId" clId="{CBB2FA09-3B0F-4ECB-959E-D224DF9574BD}" dt="2024-06-04T20:43:13.058" v="489" actId="478"/>
          <ac:spMkLst>
            <pc:docMk/>
            <pc:sldMk cId="2995417931" sldId="257"/>
            <ac:spMk id="191" creationId="{00000000-0000-0000-0000-000000000000}"/>
          </ac:spMkLst>
        </pc:spChg>
        <pc:spChg chg="del">
          <ac:chgData name="Ayushi Walia" userId="a7d0b61c270057f4" providerId="LiveId" clId="{CBB2FA09-3B0F-4ECB-959E-D224DF9574BD}" dt="2024-06-04T20:43:09.784" v="488" actId="478"/>
          <ac:spMkLst>
            <pc:docMk/>
            <pc:sldMk cId="2995417931" sldId="257"/>
            <ac:spMk id="194" creationId="{00000000-0000-0000-0000-000000000000}"/>
          </ac:spMkLst>
        </pc:spChg>
        <pc:spChg chg="del">
          <ac:chgData name="Ayushi Walia" userId="a7d0b61c270057f4" providerId="LiveId" clId="{CBB2FA09-3B0F-4ECB-959E-D224DF9574BD}" dt="2024-06-04T20:43:09.784" v="488" actId="478"/>
          <ac:spMkLst>
            <pc:docMk/>
            <pc:sldMk cId="2995417931" sldId="257"/>
            <ac:spMk id="195" creationId="{00000000-0000-0000-0000-000000000000}"/>
          </ac:spMkLst>
        </pc:spChg>
        <pc:spChg chg="del">
          <ac:chgData name="Ayushi Walia" userId="a7d0b61c270057f4" providerId="LiveId" clId="{CBB2FA09-3B0F-4ECB-959E-D224DF9574BD}" dt="2024-06-04T20:43:09.784" v="488" actId="478"/>
          <ac:spMkLst>
            <pc:docMk/>
            <pc:sldMk cId="2995417931" sldId="257"/>
            <ac:spMk id="196" creationId="{00000000-0000-0000-0000-000000000000}"/>
          </ac:spMkLst>
        </pc:spChg>
        <pc:spChg chg="del">
          <ac:chgData name="Ayushi Walia" userId="a7d0b61c270057f4" providerId="LiveId" clId="{CBB2FA09-3B0F-4ECB-959E-D224DF9574BD}" dt="2024-06-04T20:43:09.784" v="488" actId="478"/>
          <ac:spMkLst>
            <pc:docMk/>
            <pc:sldMk cId="2995417931" sldId="257"/>
            <ac:spMk id="197" creationId="{00000000-0000-0000-0000-000000000000}"/>
          </ac:spMkLst>
        </pc:spChg>
        <pc:spChg chg="del">
          <ac:chgData name="Ayushi Walia" userId="a7d0b61c270057f4" providerId="LiveId" clId="{CBB2FA09-3B0F-4ECB-959E-D224DF9574BD}" dt="2024-06-04T20:43:09.784" v="488" actId="478"/>
          <ac:spMkLst>
            <pc:docMk/>
            <pc:sldMk cId="2995417931" sldId="257"/>
            <ac:spMk id="198" creationId="{00000000-0000-0000-0000-000000000000}"/>
          </ac:spMkLst>
        </pc:spChg>
        <pc:picChg chg="add del mod modCrop">
          <ac:chgData name="Ayushi Walia" userId="a7d0b61c270057f4" providerId="LiveId" clId="{CBB2FA09-3B0F-4ECB-959E-D224DF9574BD}" dt="2024-06-04T23:59:22.589" v="707" actId="478"/>
          <ac:picMkLst>
            <pc:docMk/>
            <pc:sldMk cId="2995417931" sldId="257"/>
            <ac:picMk id="10" creationId="{B5833224-7629-73F7-70E7-77B78FDEF5B9}"/>
          </ac:picMkLst>
        </pc:picChg>
        <pc:picChg chg="add mod">
          <ac:chgData name="Ayushi Walia" userId="a7d0b61c270057f4" providerId="LiveId" clId="{CBB2FA09-3B0F-4ECB-959E-D224DF9574BD}" dt="2024-06-05T00:00:24.490" v="714" actId="14100"/>
          <ac:picMkLst>
            <pc:docMk/>
            <pc:sldMk cId="2995417931" sldId="257"/>
            <ac:picMk id="11" creationId="{AEF9BE9A-E831-4344-EC58-A526CA0FE48B}"/>
          </ac:picMkLst>
        </pc:picChg>
        <pc:picChg chg="del">
          <ac:chgData name="Ayushi Walia" userId="a7d0b61c270057f4" providerId="LiveId" clId="{CBB2FA09-3B0F-4ECB-959E-D224DF9574BD}" dt="2024-06-04T20:43:09.784" v="488" actId="478"/>
          <ac:picMkLst>
            <pc:docMk/>
            <pc:sldMk cId="2995417931" sldId="257"/>
            <ac:picMk id="192" creationId="{00000000-0000-0000-0000-000000000000}"/>
          </ac:picMkLst>
        </pc:picChg>
        <pc:picChg chg="del">
          <ac:chgData name="Ayushi Walia" userId="a7d0b61c270057f4" providerId="LiveId" clId="{CBB2FA09-3B0F-4ECB-959E-D224DF9574BD}" dt="2024-06-04T20:43:09.784" v="488" actId="478"/>
          <ac:picMkLst>
            <pc:docMk/>
            <pc:sldMk cId="2995417931" sldId="257"/>
            <ac:picMk id="193" creationId="{00000000-0000-0000-0000-000000000000}"/>
          </ac:picMkLst>
        </pc:picChg>
      </pc:sldChg>
      <pc:sldChg chg="new del">
        <pc:chgData name="Ayushi Walia" userId="a7d0b61c270057f4" providerId="LiveId" clId="{CBB2FA09-3B0F-4ECB-959E-D224DF9574BD}" dt="2024-06-04T23:49:53.302" v="664" actId="47"/>
        <pc:sldMkLst>
          <pc:docMk/>
          <pc:sldMk cId="4042737330" sldId="258"/>
        </pc:sldMkLst>
      </pc:sldChg>
      <pc:sldChg chg="addSp delSp modSp new del mod modClrScheme chgLayout">
        <pc:chgData name="Ayushi Walia" userId="a7d0b61c270057f4" providerId="LiveId" clId="{CBB2FA09-3B0F-4ECB-959E-D224DF9574BD}" dt="2024-06-04T23:49:51.756" v="663" actId="47"/>
        <pc:sldMkLst>
          <pc:docMk/>
          <pc:sldMk cId="2243576048" sldId="259"/>
        </pc:sldMkLst>
        <pc:spChg chg="add del mod ord">
          <ac:chgData name="Ayushi Walia" userId="a7d0b61c270057f4" providerId="LiveId" clId="{CBB2FA09-3B0F-4ECB-959E-D224DF9574BD}" dt="2024-06-04T19:29:58.892" v="134" actId="26606"/>
          <ac:spMkLst>
            <pc:docMk/>
            <pc:sldMk cId="2243576048" sldId="259"/>
            <ac:spMk id="2" creationId="{DBCD302B-4ED5-7382-9661-2E62CB48817E}"/>
          </ac:spMkLst>
        </pc:spChg>
        <pc:spChg chg="add del">
          <ac:chgData name="Ayushi Walia" userId="a7d0b61c270057f4" providerId="LiveId" clId="{CBB2FA09-3B0F-4ECB-959E-D224DF9574BD}" dt="2024-06-04T19:29:58.892" v="134" actId="26606"/>
          <ac:spMkLst>
            <pc:docMk/>
            <pc:sldMk cId="2243576048" sldId="259"/>
            <ac:spMk id="3" creationId="{73175176-9A03-4978-4A7B-190C750CABED}"/>
          </ac:spMkLst>
        </pc:spChg>
        <pc:spChg chg="add del mod ord">
          <ac:chgData name="Ayushi Walia" userId="a7d0b61c270057f4" providerId="LiveId" clId="{CBB2FA09-3B0F-4ECB-959E-D224DF9574BD}" dt="2024-06-04T19:29:32.467" v="125" actId="700"/>
          <ac:spMkLst>
            <pc:docMk/>
            <pc:sldMk cId="2243576048" sldId="259"/>
            <ac:spMk id="4" creationId="{99714C7C-D36A-9044-657A-488E4440FB90}"/>
          </ac:spMkLst>
        </pc:spChg>
        <pc:spChg chg="add mod">
          <ac:chgData name="Ayushi Walia" userId="a7d0b61c270057f4" providerId="LiveId" clId="{CBB2FA09-3B0F-4ECB-959E-D224DF9574BD}" dt="2024-06-04T19:29:58.892" v="134" actId="26606"/>
          <ac:spMkLst>
            <pc:docMk/>
            <pc:sldMk cId="2243576048" sldId="259"/>
            <ac:spMk id="5" creationId="{251DA962-1C46-5B09-78EC-B976F7FD571B}"/>
          </ac:spMkLst>
        </pc:spChg>
        <pc:spChg chg="add del mod">
          <ac:chgData name="Ayushi Walia" userId="a7d0b61c270057f4" providerId="LiveId" clId="{CBB2FA09-3B0F-4ECB-959E-D224DF9574BD}" dt="2024-06-04T19:29:49.446" v="127" actId="26606"/>
          <ac:spMkLst>
            <pc:docMk/>
            <pc:sldMk cId="2243576048" sldId="259"/>
            <ac:spMk id="8" creationId="{251DA962-1C46-5B09-78EC-B976F7FD571B}"/>
          </ac:spMkLst>
        </pc:spChg>
        <pc:spChg chg="add del mod">
          <ac:chgData name="Ayushi Walia" userId="a7d0b61c270057f4" providerId="LiveId" clId="{CBB2FA09-3B0F-4ECB-959E-D224DF9574BD}" dt="2024-06-04T19:29:51.564" v="129" actId="26606"/>
          <ac:spMkLst>
            <pc:docMk/>
            <pc:sldMk cId="2243576048" sldId="259"/>
            <ac:spMk id="10" creationId="{47B31C55-B486-01EE-DAB4-2D74EC13C2AF}"/>
          </ac:spMkLst>
        </pc:spChg>
        <pc:spChg chg="add del mod">
          <ac:chgData name="Ayushi Walia" userId="a7d0b61c270057f4" providerId="LiveId" clId="{CBB2FA09-3B0F-4ECB-959E-D224DF9574BD}" dt="2024-06-04T19:29:54.378" v="131" actId="26606"/>
          <ac:spMkLst>
            <pc:docMk/>
            <pc:sldMk cId="2243576048" sldId="259"/>
            <ac:spMk id="12" creationId="{EA70794C-3784-240F-99B2-3B6227E68DFB}"/>
          </ac:spMkLst>
        </pc:spChg>
      </pc:sldChg>
      <pc:sldChg chg="addSp delSp modSp new mod ord modClrScheme chgLayout">
        <pc:chgData name="Ayushi Walia" userId="a7d0b61c270057f4" providerId="LiveId" clId="{CBB2FA09-3B0F-4ECB-959E-D224DF9574BD}" dt="2024-06-04T22:41:18.626" v="581" actId="1076"/>
        <pc:sldMkLst>
          <pc:docMk/>
          <pc:sldMk cId="2190487652" sldId="260"/>
        </pc:sldMkLst>
        <pc:spChg chg="add del mod">
          <ac:chgData name="Ayushi Walia" userId="a7d0b61c270057f4" providerId="LiveId" clId="{CBB2FA09-3B0F-4ECB-959E-D224DF9574BD}" dt="2024-06-04T22:35:29.579" v="547" actId="21"/>
          <ac:spMkLst>
            <pc:docMk/>
            <pc:sldMk cId="2190487652" sldId="260"/>
            <ac:spMk id="5" creationId="{D93D9476-8FB3-F2F4-21DD-AE59EDF3C825}"/>
          </ac:spMkLst>
        </pc:spChg>
        <pc:spChg chg="add mod">
          <ac:chgData name="Ayushi Walia" userId="a7d0b61c270057f4" providerId="LiveId" clId="{CBB2FA09-3B0F-4ECB-959E-D224DF9574BD}" dt="2024-06-04T22:41:00.384" v="580" actId="403"/>
          <ac:spMkLst>
            <pc:docMk/>
            <pc:sldMk cId="2190487652" sldId="260"/>
            <ac:spMk id="7" creationId="{CB5AE8CF-B61A-9AFA-8239-209B7871760C}"/>
          </ac:spMkLst>
        </pc:spChg>
        <pc:spChg chg="add mod">
          <ac:chgData name="Ayushi Walia" userId="a7d0b61c270057f4" providerId="LiveId" clId="{CBB2FA09-3B0F-4ECB-959E-D224DF9574BD}" dt="2024-06-04T22:38:26.642" v="567" actId="1076"/>
          <ac:spMkLst>
            <pc:docMk/>
            <pc:sldMk cId="2190487652" sldId="260"/>
            <ac:spMk id="9" creationId="{A3049BE8-F7A1-CDB4-364E-12199BFBB972}"/>
          </ac:spMkLst>
        </pc:spChg>
        <pc:spChg chg="add mod">
          <ac:chgData name="Ayushi Walia" userId="a7d0b61c270057f4" providerId="LiveId" clId="{CBB2FA09-3B0F-4ECB-959E-D224DF9574BD}" dt="2024-06-04T22:41:18.626" v="581" actId="1076"/>
          <ac:spMkLst>
            <pc:docMk/>
            <pc:sldMk cId="2190487652" sldId="260"/>
            <ac:spMk id="11" creationId="{73D7A0AC-69D3-3AE8-C9AD-94010D6D7941}"/>
          </ac:spMkLst>
        </pc:spChg>
        <pc:picChg chg="add mod">
          <ac:chgData name="Ayushi Walia" userId="a7d0b61c270057f4" providerId="LiveId" clId="{CBB2FA09-3B0F-4ECB-959E-D224DF9574BD}" dt="2024-06-04T22:38:23.389" v="566" actId="1076"/>
          <ac:picMkLst>
            <pc:docMk/>
            <pc:sldMk cId="2190487652" sldId="260"/>
            <ac:picMk id="2" creationId="{1208940E-608A-773C-3D7F-4E9BF944EE90}"/>
          </ac:picMkLst>
        </pc:picChg>
        <pc:picChg chg="add del mod">
          <ac:chgData name="Ayushi Walia" userId="a7d0b61c270057f4" providerId="LiveId" clId="{CBB2FA09-3B0F-4ECB-959E-D224DF9574BD}" dt="2024-06-04T22:35:29.579" v="547" actId="21"/>
          <ac:picMkLst>
            <pc:docMk/>
            <pc:sldMk cId="2190487652" sldId="260"/>
            <ac:picMk id="3" creationId="{7C87E8DF-C90C-BA70-45BD-0C015161A1A4}"/>
          </ac:picMkLst>
        </pc:picChg>
      </pc:sldChg>
      <pc:sldChg chg="addSp delSp modSp new mod modClrScheme chgLayout">
        <pc:chgData name="Ayushi Walia" userId="a7d0b61c270057f4" providerId="LiveId" clId="{CBB2FA09-3B0F-4ECB-959E-D224DF9574BD}" dt="2024-06-04T22:40:12.352" v="578" actId="6264"/>
        <pc:sldMkLst>
          <pc:docMk/>
          <pc:sldMk cId="178856193" sldId="261"/>
        </pc:sldMkLst>
        <pc:spChg chg="del mod ord">
          <ac:chgData name="Ayushi Walia" userId="a7d0b61c270057f4" providerId="LiveId" clId="{CBB2FA09-3B0F-4ECB-959E-D224DF9574BD}" dt="2024-06-04T19:36:56.261" v="314" actId="700"/>
          <ac:spMkLst>
            <pc:docMk/>
            <pc:sldMk cId="178856193" sldId="261"/>
            <ac:spMk id="2" creationId="{CCA58CC2-3D5A-5A82-6337-1EBBA7CA1FA9}"/>
          </ac:spMkLst>
        </pc:spChg>
        <pc:spChg chg="del">
          <ac:chgData name="Ayushi Walia" userId="a7d0b61c270057f4" providerId="LiveId" clId="{CBB2FA09-3B0F-4ECB-959E-D224DF9574BD}" dt="2024-06-04T19:36:56.261" v="314" actId="700"/>
          <ac:spMkLst>
            <pc:docMk/>
            <pc:sldMk cId="178856193" sldId="261"/>
            <ac:spMk id="3" creationId="{D2B2EBD7-92AA-4ABD-736E-27A906C88A40}"/>
          </ac:spMkLst>
        </pc:spChg>
        <pc:spChg chg="add del mod ord">
          <ac:chgData name="Ayushi Walia" userId="a7d0b61c270057f4" providerId="LiveId" clId="{CBB2FA09-3B0F-4ECB-959E-D224DF9574BD}" dt="2024-06-04T19:37:00.632" v="315" actId="26606"/>
          <ac:spMkLst>
            <pc:docMk/>
            <pc:sldMk cId="178856193" sldId="261"/>
            <ac:spMk id="4" creationId="{A0193AEC-A5E1-3C90-09A7-5E04E4F1A9E4}"/>
          </ac:spMkLst>
        </pc:spChg>
        <pc:spChg chg="add mod">
          <ac:chgData name="Ayushi Walia" userId="a7d0b61c270057f4" providerId="LiveId" clId="{CBB2FA09-3B0F-4ECB-959E-D224DF9574BD}" dt="2024-06-04T19:40:19.352" v="408" actId="2711"/>
          <ac:spMkLst>
            <pc:docMk/>
            <pc:sldMk cId="178856193" sldId="261"/>
            <ac:spMk id="5" creationId="{8AA90BF2-3223-B42B-3027-0D7A3871222A}"/>
          </ac:spMkLst>
        </pc:spChg>
        <pc:spChg chg="add mod">
          <ac:chgData name="Ayushi Walia" userId="a7d0b61c270057f4" providerId="LiveId" clId="{CBB2FA09-3B0F-4ECB-959E-D224DF9574BD}" dt="2024-06-04T19:40:19.352" v="408" actId="2711"/>
          <ac:spMkLst>
            <pc:docMk/>
            <pc:sldMk cId="178856193" sldId="261"/>
            <ac:spMk id="6" creationId="{E4B213D4-1CDE-4F71-9185-D4E0D29988CF}"/>
          </ac:spMkLst>
        </pc:spChg>
        <pc:spChg chg="add mod">
          <ac:chgData name="Ayushi Walia" userId="a7d0b61c270057f4" providerId="LiveId" clId="{CBB2FA09-3B0F-4ECB-959E-D224DF9574BD}" dt="2024-06-04T19:40:19.352" v="408" actId="2711"/>
          <ac:spMkLst>
            <pc:docMk/>
            <pc:sldMk cId="178856193" sldId="261"/>
            <ac:spMk id="7" creationId="{63E2988F-68BD-3080-15B7-41B56F470555}"/>
          </ac:spMkLst>
        </pc:spChg>
        <pc:spChg chg="add del mod">
          <ac:chgData name="Ayushi Walia" userId="a7d0b61c270057f4" providerId="LiveId" clId="{CBB2FA09-3B0F-4ECB-959E-D224DF9574BD}" dt="2024-06-04T20:37:36.220" v="422" actId="478"/>
          <ac:spMkLst>
            <pc:docMk/>
            <pc:sldMk cId="178856193" sldId="261"/>
            <ac:spMk id="12" creationId="{193970F0-720B-180B-E190-AD2312F53749}"/>
          </ac:spMkLst>
        </pc:spChg>
        <pc:spChg chg="add mod">
          <ac:chgData name="Ayushi Walia" userId="a7d0b61c270057f4" providerId="LiveId" clId="{CBB2FA09-3B0F-4ECB-959E-D224DF9574BD}" dt="2024-06-04T19:40:22.765" v="409" actId="113"/>
          <ac:spMkLst>
            <pc:docMk/>
            <pc:sldMk cId="178856193" sldId="261"/>
            <ac:spMk id="13" creationId="{EFA7D642-1826-8342-7819-E46A2416DE24}"/>
          </ac:spMkLst>
        </pc:spChg>
        <pc:spChg chg="add mod">
          <ac:chgData name="Ayushi Walia" userId="a7d0b61c270057f4" providerId="LiveId" clId="{CBB2FA09-3B0F-4ECB-959E-D224DF9574BD}" dt="2024-06-04T22:34:24.688" v="513" actId="2711"/>
          <ac:spMkLst>
            <pc:docMk/>
            <pc:sldMk cId="178856193" sldId="261"/>
            <ac:spMk id="16" creationId="{0F8C5381-61B3-F410-2EA4-48F3C1F980E9}"/>
          </ac:spMkLst>
        </pc:spChg>
        <pc:spChg chg="add mod">
          <ac:chgData name="Ayushi Walia" userId="a7d0b61c270057f4" providerId="LiveId" clId="{CBB2FA09-3B0F-4ECB-959E-D224DF9574BD}" dt="2024-06-04T19:40:43.286" v="416" actId="1076"/>
          <ac:spMkLst>
            <pc:docMk/>
            <pc:sldMk cId="178856193" sldId="261"/>
            <ac:spMk id="190" creationId="{00000000-0000-0000-0000-000000000000}"/>
          </ac:spMkLst>
        </pc:spChg>
        <pc:picChg chg="add del mod">
          <ac:chgData name="Ayushi Walia" userId="a7d0b61c270057f4" providerId="LiveId" clId="{CBB2FA09-3B0F-4ECB-959E-D224DF9574BD}" dt="2024-06-04T20:37:23.208" v="421" actId="478"/>
          <ac:picMkLst>
            <pc:docMk/>
            <pc:sldMk cId="178856193" sldId="261"/>
            <ac:picMk id="8" creationId="{41AC7C2B-755A-14F3-A7CE-46FA42642215}"/>
          </ac:picMkLst>
        </pc:picChg>
        <pc:picChg chg="add del mod">
          <ac:chgData name="Ayushi Walia" userId="a7d0b61c270057f4" providerId="LiveId" clId="{CBB2FA09-3B0F-4ECB-959E-D224DF9574BD}" dt="2024-06-04T19:37:44.453" v="327" actId="478"/>
          <ac:picMkLst>
            <pc:docMk/>
            <pc:sldMk cId="178856193" sldId="261"/>
            <ac:picMk id="9" creationId="{7E086DF4-D678-4F9B-12CB-862E1327B41A}"/>
          </ac:picMkLst>
        </pc:picChg>
        <pc:picChg chg="add del mod">
          <ac:chgData name="Ayushi Walia" userId="a7d0b61c270057f4" providerId="LiveId" clId="{CBB2FA09-3B0F-4ECB-959E-D224DF9574BD}" dt="2024-06-04T20:37:15.494" v="417" actId="478"/>
          <ac:picMkLst>
            <pc:docMk/>
            <pc:sldMk cId="178856193" sldId="261"/>
            <ac:picMk id="10" creationId="{9CA34B67-A111-0CDC-A253-7141EC4C539F}"/>
          </ac:picMkLst>
        </pc:picChg>
        <pc:picChg chg="add del mod">
          <ac:chgData name="Ayushi Walia" userId="a7d0b61c270057f4" providerId="LiveId" clId="{CBB2FA09-3B0F-4ECB-959E-D224DF9574BD}" dt="2024-06-04T20:46:47.056" v="510" actId="478"/>
          <ac:picMkLst>
            <pc:docMk/>
            <pc:sldMk cId="178856193" sldId="261"/>
            <ac:picMk id="14" creationId="{15BF6C6E-D127-104F-D9DA-F24BADB37DD2}"/>
          </ac:picMkLst>
        </pc:picChg>
        <pc:picChg chg="add mod">
          <ac:chgData name="Ayushi Walia" userId="a7d0b61c270057f4" providerId="LiveId" clId="{CBB2FA09-3B0F-4ECB-959E-D224DF9574BD}" dt="2024-06-04T20:45:23.184" v="505" actId="1076"/>
          <ac:picMkLst>
            <pc:docMk/>
            <pc:sldMk cId="178856193" sldId="261"/>
            <ac:picMk id="17" creationId="{17ECEAD8-1EFE-C102-4D15-B319A74ECE83}"/>
          </ac:picMkLst>
        </pc:picChg>
        <pc:picChg chg="add mod">
          <ac:chgData name="Ayushi Walia" userId="a7d0b61c270057f4" providerId="LiveId" clId="{CBB2FA09-3B0F-4ECB-959E-D224DF9574BD}" dt="2024-06-04T20:46:51.462" v="512" actId="1076"/>
          <ac:picMkLst>
            <pc:docMk/>
            <pc:sldMk cId="178856193" sldId="261"/>
            <ac:picMk id="18" creationId="{914CCED2-F62A-A863-5CBC-23F7B1814482}"/>
          </ac:picMkLst>
        </pc:picChg>
      </pc:sldChg>
      <pc:sldChg chg="addSp delSp modSp new mod modClrScheme chgLayout">
        <pc:chgData name="Ayushi Walia" userId="a7d0b61c270057f4" providerId="LiveId" clId="{CBB2FA09-3B0F-4ECB-959E-D224DF9574BD}" dt="2024-06-04T22:47:03.447" v="608" actId="732"/>
        <pc:sldMkLst>
          <pc:docMk/>
          <pc:sldMk cId="2066698551" sldId="262"/>
        </pc:sldMkLst>
        <pc:spChg chg="add mod">
          <ac:chgData name="Ayushi Walia" userId="a7d0b61c270057f4" providerId="LiveId" clId="{CBB2FA09-3B0F-4ECB-959E-D224DF9574BD}" dt="2024-06-04T22:35:34.655" v="549" actId="1076"/>
          <ac:spMkLst>
            <pc:docMk/>
            <pc:sldMk cId="2066698551" sldId="262"/>
            <ac:spMk id="5" creationId="{D93D9476-8FB3-F2F4-21DD-AE59EDF3C825}"/>
          </ac:spMkLst>
        </pc:spChg>
        <pc:picChg chg="add del mod">
          <ac:chgData name="Ayushi Walia" userId="a7d0b61c270057f4" providerId="LiveId" clId="{CBB2FA09-3B0F-4ECB-959E-D224DF9574BD}" dt="2024-06-04T22:46:15.061" v="596" actId="478"/>
          <ac:picMkLst>
            <pc:docMk/>
            <pc:sldMk cId="2066698551" sldId="262"/>
            <ac:picMk id="2" creationId="{E8987845-3C31-B157-A9D8-D92A04634C8B}"/>
          </ac:picMkLst>
        </pc:picChg>
        <pc:picChg chg="add del mod">
          <ac:chgData name="Ayushi Walia" userId="a7d0b61c270057f4" providerId="LiveId" clId="{CBB2FA09-3B0F-4ECB-959E-D224DF9574BD}" dt="2024-06-04T22:44:38.329" v="590" actId="478"/>
          <ac:picMkLst>
            <pc:docMk/>
            <pc:sldMk cId="2066698551" sldId="262"/>
            <ac:picMk id="3" creationId="{7C87E8DF-C90C-BA70-45BD-0C015161A1A4}"/>
          </ac:picMkLst>
        </pc:picChg>
        <pc:picChg chg="add mod modCrop">
          <ac:chgData name="Ayushi Walia" userId="a7d0b61c270057f4" providerId="LiveId" clId="{CBB2FA09-3B0F-4ECB-959E-D224DF9574BD}" dt="2024-06-04T22:44:59.273" v="595" actId="732"/>
          <ac:picMkLst>
            <pc:docMk/>
            <pc:sldMk cId="2066698551" sldId="262"/>
            <ac:picMk id="6" creationId="{7405F44A-D58C-9595-962E-18390C5BFD12}"/>
          </ac:picMkLst>
        </pc:picChg>
        <pc:picChg chg="add mod modCrop">
          <ac:chgData name="Ayushi Walia" userId="a7d0b61c270057f4" providerId="LiveId" clId="{CBB2FA09-3B0F-4ECB-959E-D224DF9574BD}" dt="2024-06-04T22:47:03.447" v="608" actId="732"/>
          <ac:picMkLst>
            <pc:docMk/>
            <pc:sldMk cId="2066698551" sldId="262"/>
            <ac:picMk id="8" creationId="{A7F6640C-3F5C-19E9-28BE-9004399654CE}"/>
          </ac:picMkLst>
        </pc:picChg>
      </pc:sldChg>
      <pc:sldChg chg="addSp modSp new mod">
        <pc:chgData name="Ayushi Walia" userId="a7d0b61c270057f4" providerId="LiveId" clId="{CBB2FA09-3B0F-4ECB-959E-D224DF9574BD}" dt="2024-06-04T23:50:56.136" v="673" actId="1076"/>
        <pc:sldMkLst>
          <pc:docMk/>
          <pc:sldMk cId="729500404" sldId="263"/>
        </pc:sldMkLst>
        <pc:picChg chg="add mod">
          <ac:chgData name="Ayushi Walia" userId="a7d0b61c270057f4" providerId="LiveId" clId="{CBB2FA09-3B0F-4ECB-959E-D224DF9574BD}" dt="2024-06-04T23:50:07.740" v="667" actId="14100"/>
          <ac:picMkLst>
            <pc:docMk/>
            <pc:sldMk cId="729500404" sldId="263"/>
            <ac:picMk id="2" creationId="{6BFDF3D0-1A90-0350-1D2E-0DDE44B7E4E6}"/>
          </ac:picMkLst>
        </pc:picChg>
        <pc:picChg chg="add mod">
          <ac:chgData name="Ayushi Walia" userId="a7d0b61c270057f4" providerId="LiveId" clId="{CBB2FA09-3B0F-4ECB-959E-D224DF9574BD}" dt="2024-06-04T23:50:56.136" v="673" actId="1076"/>
          <ac:picMkLst>
            <pc:docMk/>
            <pc:sldMk cId="729500404" sldId="263"/>
            <ac:picMk id="3" creationId="{3ACD94FF-212F-BFE0-53B1-4CD3ACB48C96}"/>
          </ac:picMkLst>
        </pc:picChg>
      </pc:sldChg>
      <pc:sldChg chg="addSp delSp modSp new mod">
        <pc:chgData name="Ayushi Walia" userId="a7d0b61c270057f4" providerId="LiveId" clId="{CBB2FA09-3B0F-4ECB-959E-D224DF9574BD}" dt="2024-06-05T00:30:26.064" v="979" actId="1076"/>
        <pc:sldMkLst>
          <pc:docMk/>
          <pc:sldMk cId="2246781359" sldId="264"/>
        </pc:sldMkLst>
        <pc:spChg chg="add mod">
          <ac:chgData name="Ayushi Walia" userId="a7d0b61c270057f4" providerId="LiveId" clId="{CBB2FA09-3B0F-4ECB-959E-D224DF9574BD}" dt="2024-06-05T00:02:20.143" v="737" actId="1076"/>
          <ac:spMkLst>
            <pc:docMk/>
            <pc:sldMk cId="2246781359" sldId="264"/>
            <ac:spMk id="2" creationId="{CDDCC392-B56A-AF04-C05D-B770C33B4709}"/>
          </ac:spMkLst>
        </pc:spChg>
        <pc:spChg chg="add mod">
          <ac:chgData name="Ayushi Walia" userId="a7d0b61c270057f4" providerId="LiveId" clId="{CBB2FA09-3B0F-4ECB-959E-D224DF9574BD}" dt="2024-06-05T00:11:28.110" v="878" actId="2711"/>
          <ac:spMkLst>
            <pc:docMk/>
            <pc:sldMk cId="2246781359" sldId="264"/>
            <ac:spMk id="4" creationId="{D28BC7A0-03D1-289E-8D5B-FDFE19FB0981}"/>
          </ac:spMkLst>
        </pc:spChg>
        <pc:spChg chg="add del mod">
          <ac:chgData name="Ayushi Walia" userId="a7d0b61c270057f4" providerId="LiveId" clId="{CBB2FA09-3B0F-4ECB-959E-D224DF9574BD}" dt="2024-06-05T00:09:22.133" v="842" actId="21"/>
          <ac:spMkLst>
            <pc:docMk/>
            <pc:sldMk cId="2246781359" sldId="264"/>
            <ac:spMk id="8" creationId="{FF8CB49F-217B-AD5E-70A9-364D069B6FD5}"/>
          </ac:spMkLst>
        </pc:spChg>
        <pc:spChg chg="add mod">
          <ac:chgData name="Ayushi Walia" userId="a7d0b61c270057f4" providerId="LiveId" clId="{CBB2FA09-3B0F-4ECB-959E-D224DF9574BD}" dt="2024-06-05T00:28:26.557" v="946" actId="1076"/>
          <ac:spMkLst>
            <pc:docMk/>
            <pc:sldMk cId="2246781359" sldId="264"/>
            <ac:spMk id="10" creationId="{42B18692-0459-0519-474C-A1B99256C0A7}"/>
          </ac:spMkLst>
        </pc:spChg>
        <pc:spChg chg="add mod">
          <ac:chgData name="Ayushi Walia" userId="a7d0b61c270057f4" providerId="LiveId" clId="{CBB2FA09-3B0F-4ECB-959E-D224DF9574BD}" dt="2024-06-05T00:30:14.018" v="977" actId="1076"/>
          <ac:spMkLst>
            <pc:docMk/>
            <pc:sldMk cId="2246781359" sldId="264"/>
            <ac:spMk id="12" creationId="{A752D548-A495-D756-3ABD-07E68531C56F}"/>
          </ac:spMkLst>
        </pc:spChg>
        <pc:spChg chg="add mod">
          <ac:chgData name="Ayushi Walia" userId="a7d0b61c270057f4" providerId="LiveId" clId="{CBB2FA09-3B0F-4ECB-959E-D224DF9574BD}" dt="2024-06-05T00:30:26.064" v="979" actId="1076"/>
          <ac:spMkLst>
            <pc:docMk/>
            <pc:sldMk cId="2246781359" sldId="264"/>
            <ac:spMk id="15" creationId="{33F436B5-76CE-9E71-7C22-588310E7767F}"/>
          </ac:spMkLst>
        </pc:spChg>
        <pc:picChg chg="add del mod">
          <ac:chgData name="Ayushi Walia" userId="a7d0b61c270057f4" providerId="LiveId" clId="{CBB2FA09-3B0F-4ECB-959E-D224DF9574BD}" dt="2024-06-05T00:05:52.150" v="767" actId="478"/>
          <ac:picMkLst>
            <pc:docMk/>
            <pc:sldMk cId="2246781359" sldId="264"/>
            <ac:picMk id="5" creationId="{9BCA6350-CE1F-7B9B-C9FC-592EEE9BC0EE}"/>
          </ac:picMkLst>
        </pc:picChg>
        <pc:picChg chg="add del mod">
          <ac:chgData name="Ayushi Walia" userId="a7d0b61c270057f4" providerId="LiveId" clId="{CBB2FA09-3B0F-4ECB-959E-D224DF9574BD}" dt="2024-06-05T00:05:45.108" v="763" actId="478"/>
          <ac:picMkLst>
            <pc:docMk/>
            <pc:sldMk cId="2246781359" sldId="264"/>
            <ac:picMk id="6" creationId="{3DD5FB08-22EC-7643-8798-E345B16B09AD}"/>
          </ac:picMkLst>
        </pc:picChg>
        <pc:picChg chg="add del mod">
          <ac:chgData name="Ayushi Walia" userId="a7d0b61c270057f4" providerId="LiveId" clId="{CBB2FA09-3B0F-4ECB-959E-D224DF9574BD}" dt="2024-06-05T00:09:13.494" v="839" actId="21"/>
          <ac:picMkLst>
            <pc:docMk/>
            <pc:sldMk cId="2246781359" sldId="264"/>
            <ac:picMk id="7" creationId="{03A6856A-ABF4-E970-351C-60AD7F2C14AB}"/>
          </ac:picMkLst>
        </pc:picChg>
        <pc:picChg chg="add del mod">
          <ac:chgData name="Ayushi Walia" userId="a7d0b61c270057f4" providerId="LiveId" clId="{CBB2FA09-3B0F-4ECB-959E-D224DF9574BD}" dt="2024-06-05T00:27:59.261" v="938" actId="478"/>
          <ac:picMkLst>
            <pc:docMk/>
            <pc:sldMk cId="2246781359" sldId="264"/>
            <ac:picMk id="13" creationId="{66ADA6D5-09F6-0D50-71A8-BD563683ACF1}"/>
          </ac:picMkLst>
        </pc:picChg>
        <pc:picChg chg="add mod">
          <ac:chgData name="Ayushi Walia" userId="a7d0b61c270057f4" providerId="LiveId" clId="{CBB2FA09-3B0F-4ECB-959E-D224DF9574BD}" dt="2024-06-05T00:30:20.410" v="978" actId="1076"/>
          <ac:picMkLst>
            <pc:docMk/>
            <pc:sldMk cId="2246781359" sldId="264"/>
            <ac:picMk id="14" creationId="{9A1F9E8B-C99A-B61A-4442-9AE9B3BF65FC}"/>
          </ac:picMkLst>
        </pc:picChg>
      </pc:sldChg>
      <pc:sldChg chg="addSp delSp modSp new mod">
        <pc:chgData name="Ayushi Walia" userId="a7d0b61c270057f4" providerId="LiveId" clId="{CBB2FA09-3B0F-4ECB-959E-D224DF9574BD}" dt="2024-06-05T00:27:18.582" v="933" actId="1076"/>
        <pc:sldMkLst>
          <pc:docMk/>
          <pc:sldMk cId="1629636030" sldId="265"/>
        </pc:sldMkLst>
        <pc:spChg chg="add del mod">
          <ac:chgData name="Ayushi Walia" userId="a7d0b61c270057f4" providerId="LiveId" clId="{CBB2FA09-3B0F-4ECB-959E-D224DF9574BD}" dt="2024-06-05T00:26:20.485" v="919" actId="478"/>
          <ac:spMkLst>
            <pc:docMk/>
            <pc:sldMk cId="1629636030" sldId="265"/>
            <ac:spMk id="2" creationId="{B3318A6E-0EE1-E683-EEC4-C325172C232E}"/>
          </ac:spMkLst>
        </pc:spChg>
        <pc:spChg chg="add mod">
          <ac:chgData name="Ayushi Walia" userId="a7d0b61c270057f4" providerId="LiveId" clId="{CBB2FA09-3B0F-4ECB-959E-D224DF9574BD}" dt="2024-06-05T00:26:51.860" v="925" actId="1076"/>
          <ac:spMkLst>
            <pc:docMk/>
            <pc:sldMk cId="1629636030" sldId="265"/>
            <ac:spMk id="6" creationId="{FD451784-83F0-AF45-9D4C-06A443956051}"/>
          </ac:spMkLst>
        </pc:spChg>
        <pc:spChg chg="add del mod">
          <ac:chgData name="Ayushi Walia" userId="a7d0b61c270057f4" providerId="LiveId" clId="{CBB2FA09-3B0F-4ECB-959E-D224DF9574BD}" dt="2024-06-05T00:26:16.628" v="917" actId="478"/>
          <ac:spMkLst>
            <pc:docMk/>
            <pc:sldMk cId="1629636030" sldId="265"/>
            <ac:spMk id="8" creationId="{FF8CB49F-217B-AD5E-70A9-364D069B6FD5}"/>
          </ac:spMkLst>
        </pc:spChg>
        <pc:spChg chg="add mod">
          <ac:chgData name="Ayushi Walia" userId="a7d0b61c270057f4" providerId="LiveId" clId="{CBB2FA09-3B0F-4ECB-959E-D224DF9574BD}" dt="2024-06-05T00:27:18.582" v="933" actId="1076"/>
          <ac:spMkLst>
            <pc:docMk/>
            <pc:sldMk cId="1629636030" sldId="265"/>
            <ac:spMk id="11" creationId="{BED198D6-56F4-9B52-8E50-E9FFE3CDBADE}"/>
          </ac:spMkLst>
        </pc:spChg>
        <pc:picChg chg="add del mod">
          <ac:chgData name="Ayushi Walia" userId="a7d0b61c270057f4" providerId="LiveId" clId="{CBB2FA09-3B0F-4ECB-959E-D224DF9574BD}" dt="2024-06-05T00:26:12.951" v="915" actId="478"/>
          <ac:picMkLst>
            <pc:docMk/>
            <pc:sldMk cId="1629636030" sldId="265"/>
            <ac:picMk id="3" creationId="{D7E5A02C-2568-D122-0BBD-64148B8D5FA2}"/>
          </ac:picMkLst>
        </pc:picChg>
        <pc:picChg chg="add mod">
          <ac:chgData name="Ayushi Walia" userId="a7d0b61c270057f4" providerId="LiveId" clId="{CBB2FA09-3B0F-4ECB-959E-D224DF9574BD}" dt="2024-06-05T00:26:24.732" v="921" actId="1076"/>
          <ac:picMkLst>
            <pc:docMk/>
            <pc:sldMk cId="1629636030" sldId="265"/>
            <ac:picMk id="4" creationId="{C5727692-79A3-BE39-022A-F84DD5EFDD70}"/>
          </ac:picMkLst>
        </pc:picChg>
        <pc:picChg chg="add del mod">
          <ac:chgData name="Ayushi Walia" userId="a7d0b61c270057f4" providerId="LiveId" clId="{CBB2FA09-3B0F-4ECB-959E-D224DF9574BD}" dt="2024-06-05T00:26:14.770" v="916" actId="478"/>
          <ac:picMkLst>
            <pc:docMk/>
            <pc:sldMk cId="1629636030" sldId="265"/>
            <ac:picMk id="7" creationId="{03A6856A-ABF4-E970-351C-60AD7F2C14AB}"/>
          </ac:picMkLst>
        </pc:picChg>
        <pc:picChg chg="add mod">
          <ac:chgData name="Ayushi Walia" userId="a7d0b61c270057f4" providerId="LiveId" clId="{CBB2FA09-3B0F-4ECB-959E-D224DF9574BD}" dt="2024-06-05T00:27:04.922" v="929" actId="1076"/>
          <ac:picMkLst>
            <pc:docMk/>
            <pc:sldMk cId="1629636030" sldId="265"/>
            <ac:picMk id="9" creationId="{2B2FBE2F-1C20-2F61-581C-B654E95696DB}"/>
          </ac:picMkLst>
        </pc:picChg>
      </pc:sldChg>
      <pc:sldChg chg="addSp delSp modSp new mod">
        <pc:chgData name="Ayushi Walia" userId="a7d0b61c270057f4" providerId="LiveId" clId="{CBB2FA09-3B0F-4ECB-959E-D224DF9574BD}" dt="2024-06-05T18:22:54.686" v="1123" actId="27636"/>
        <pc:sldMkLst>
          <pc:docMk/>
          <pc:sldMk cId="4160109653" sldId="266"/>
        </pc:sldMkLst>
        <pc:spChg chg="add mod">
          <ac:chgData name="Ayushi Walia" userId="a7d0b61c270057f4" providerId="LiveId" clId="{CBB2FA09-3B0F-4ECB-959E-D224DF9574BD}" dt="2024-06-05T18:22:54.479" v="1122" actId="2711"/>
          <ac:spMkLst>
            <pc:docMk/>
            <pc:sldMk cId="4160109653" sldId="266"/>
            <ac:spMk id="3" creationId="{B8397553-621E-9B04-9DF3-0F52C2573B12}"/>
          </ac:spMkLst>
        </pc:spChg>
        <pc:spChg chg="add mod">
          <ac:chgData name="Ayushi Walia" userId="a7d0b61c270057f4" providerId="LiveId" clId="{CBB2FA09-3B0F-4ECB-959E-D224DF9574BD}" dt="2024-06-05T18:22:54.479" v="1122" actId="2711"/>
          <ac:spMkLst>
            <pc:docMk/>
            <pc:sldMk cId="4160109653" sldId="266"/>
            <ac:spMk id="5" creationId="{A4F00E61-ED65-2005-FCF3-2C5815ADD487}"/>
          </ac:spMkLst>
        </pc:spChg>
        <pc:spChg chg="add mod">
          <ac:chgData name="Ayushi Walia" userId="a7d0b61c270057f4" providerId="LiveId" clId="{CBB2FA09-3B0F-4ECB-959E-D224DF9574BD}" dt="2024-06-05T18:22:54.479" v="1122" actId="2711"/>
          <ac:spMkLst>
            <pc:docMk/>
            <pc:sldMk cId="4160109653" sldId="266"/>
            <ac:spMk id="7" creationId="{B9F4E565-6247-C752-A58B-E08AF0C83511}"/>
          </ac:spMkLst>
        </pc:spChg>
        <pc:spChg chg="add mod">
          <ac:chgData name="Ayushi Walia" userId="a7d0b61c270057f4" providerId="LiveId" clId="{CBB2FA09-3B0F-4ECB-959E-D224DF9574BD}" dt="2024-06-05T18:22:54.686" v="1123" actId="27636"/>
          <ac:spMkLst>
            <pc:docMk/>
            <pc:sldMk cId="4160109653" sldId="266"/>
            <ac:spMk id="8" creationId="{0869A36C-4385-DA1F-9654-C47F32097125}"/>
          </ac:spMkLst>
        </pc:spChg>
        <pc:spChg chg="add mod">
          <ac:chgData name="Ayushi Walia" userId="a7d0b61c270057f4" providerId="LiveId" clId="{CBB2FA09-3B0F-4ECB-959E-D224DF9574BD}" dt="2024-06-05T18:22:54.479" v="1122" actId="2711"/>
          <ac:spMkLst>
            <pc:docMk/>
            <pc:sldMk cId="4160109653" sldId="266"/>
            <ac:spMk id="10" creationId="{8CB44846-BA8D-CFC1-CAAA-06635EEF18BF}"/>
          </ac:spMkLst>
        </pc:spChg>
        <pc:spChg chg="add mod">
          <ac:chgData name="Ayushi Walia" userId="a7d0b61c270057f4" providerId="LiveId" clId="{CBB2FA09-3B0F-4ECB-959E-D224DF9574BD}" dt="2024-06-05T18:22:54.479" v="1122" actId="2711"/>
          <ac:spMkLst>
            <pc:docMk/>
            <pc:sldMk cId="4160109653" sldId="266"/>
            <ac:spMk id="12" creationId="{763A20BA-709D-B785-83BF-A30AF6C39A89}"/>
          </ac:spMkLst>
        </pc:spChg>
        <pc:spChg chg="add del mod">
          <ac:chgData name="Ayushi Walia" userId="a7d0b61c270057f4" providerId="LiveId" clId="{CBB2FA09-3B0F-4ECB-959E-D224DF9574BD}" dt="2024-06-05T00:36:53.979" v="1113"/>
          <ac:spMkLst>
            <pc:docMk/>
            <pc:sldMk cId="4160109653" sldId="266"/>
            <ac:spMk id="13" creationId="{84D6A509-D27A-C567-90DD-49C11D118225}"/>
          </ac:spMkLst>
        </pc:spChg>
        <pc:spChg chg="add mod">
          <ac:chgData name="Ayushi Walia" userId="a7d0b61c270057f4" providerId="LiveId" clId="{CBB2FA09-3B0F-4ECB-959E-D224DF9574BD}" dt="2024-06-05T18:22:54.479" v="1122" actId="2711"/>
          <ac:spMkLst>
            <pc:docMk/>
            <pc:sldMk cId="4160109653" sldId="266"/>
            <ac:spMk id="14" creationId="{FABF7716-8CE3-5E9D-41D3-372749BB8A11}"/>
          </ac:spMkLst>
        </pc:spChg>
        <pc:picChg chg="add mod">
          <ac:chgData name="Ayushi Walia" userId="a7d0b61c270057f4" providerId="LiveId" clId="{CBB2FA09-3B0F-4ECB-959E-D224DF9574BD}" dt="2024-06-05T00:33:50.347" v="1054" actId="1076"/>
          <ac:picMkLst>
            <pc:docMk/>
            <pc:sldMk cId="4160109653" sldId="266"/>
            <ac:picMk id="9" creationId="{0488196E-C87D-C8A3-AA53-0FAF5F21B24C}"/>
          </ac:picMkLst>
        </pc:picChg>
      </pc:sldChg>
      <pc:sldChg chg="new del ord">
        <pc:chgData name="Ayushi Walia" userId="a7d0b61c270057f4" providerId="LiveId" clId="{CBB2FA09-3B0F-4ECB-959E-D224DF9574BD}" dt="2024-06-05T18:22:31.754" v="1121" actId="47"/>
        <pc:sldMkLst>
          <pc:docMk/>
          <pc:sldMk cId="2819032447" sldId="267"/>
        </pc:sldMkLst>
      </pc:sldChg>
      <pc:sldMasterChg chg="delSldLayout modSldLayout">
        <pc:chgData name="Ayushi Walia" userId="a7d0b61c270057f4" providerId="LiveId" clId="{CBB2FA09-3B0F-4ECB-959E-D224DF9574BD}" dt="2024-06-05T18:22:30.177" v="1120" actId="27636"/>
        <pc:sldMasterMkLst>
          <pc:docMk/>
          <pc:sldMasterMk cId="0" sldId="2147483654"/>
        </pc:sldMasterMkLst>
        <pc:sldLayoutChg chg="modSp del mod">
          <pc:chgData name="Ayushi Walia" userId="a7d0b61c270057f4" providerId="LiveId" clId="{CBB2FA09-3B0F-4ECB-959E-D224DF9574BD}" dt="2024-06-04T23:49:51.756" v="663" actId="47"/>
          <pc:sldLayoutMkLst>
            <pc:docMk/>
            <pc:sldMasterMk cId="0" sldId="2147483654"/>
            <pc:sldLayoutMk cId="0" sldId="2147483648"/>
          </pc:sldLayoutMkLst>
          <pc:spChg chg="mod">
            <ac:chgData name="Ayushi Walia" userId="a7d0b61c270057f4" providerId="LiveId" clId="{CBB2FA09-3B0F-4ECB-959E-D224DF9574BD}" dt="2024-06-04T19:30:17.236" v="139" actId="27636"/>
            <ac:spMkLst>
              <pc:docMk/>
              <pc:sldMasterMk cId="0" sldId="2147483654"/>
              <pc:sldLayoutMk cId="0" sldId="2147483648"/>
              <ac:spMk id="64" creationId="{00000000-0000-0000-0000-000000000000}"/>
            </ac:spMkLst>
          </pc:spChg>
        </pc:sldLayoutChg>
        <pc:sldLayoutChg chg="modSp del mod">
          <pc:chgData name="Ayushi Walia" userId="a7d0b61c270057f4" providerId="LiveId" clId="{CBB2FA09-3B0F-4ECB-959E-D224DF9574BD}" dt="2024-06-04T23:49:53.302" v="664" actId="47"/>
          <pc:sldLayoutMkLst>
            <pc:docMk/>
            <pc:sldMasterMk cId="0" sldId="2147483654"/>
            <pc:sldLayoutMk cId="0" sldId="2147483649"/>
          </pc:sldLayoutMkLst>
          <pc:spChg chg="mod">
            <ac:chgData name="Ayushi Walia" userId="a7d0b61c270057f4" providerId="LiveId" clId="{CBB2FA09-3B0F-4ECB-959E-D224DF9574BD}" dt="2024-06-04T19:30:17.265" v="141" actId="27636"/>
            <ac:spMkLst>
              <pc:docMk/>
              <pc:sldMasterMk cId="0" sldId="2147483654"/>
              <pc:sldLayoutMk cId="0" sldId="2147483649"/>
              <ac:spMk id="80" creationId="{00000000-0000-0000-0000-000000000000}"/>
            </ac:spMkLst>
          </pc:spChg>
          <pc:spChg chg="mod">
            <ac:chgData name="Ayushi Walia" userId="a7d0b61c270057f4" providerId="LiveId" clId="{CBB2FA09-3B0F-4ECB-959E-D224DF9574BD}" dt="2024-06-04T19:30:17.263" v="140" actId="27636"/>
            <ac:spMkLst>
              <pc:docMk/>
              <pc:sldMasterMk cId="0" sldId="2147483654"/>
              <pc:sldLayoutMk cId="0" sldId="2147483649"/>
              <ac:spMk id="104" creationId="{00000000-0000-0000-0000-000000000000}"/>
            </ac:spMkLst>
          </pc:spChg>
        </pc:sldLayoutChg>
        <pc:sldLayoutChg chg="modSp mod">
          <pc:chgData name="Ayushi Walia" userId="a7d0b61c270057f4" providerId="LiveId" clId="{CBB2FA09-3B0F-4ECB-959E-D224DF9574BD}" dt="2024-06-04T19:30:17.285" v="143" actId="27636"/>
          <pc:sldLayoutMkLst>
            <pc:docMk/>
            <pc:sldMasterMk cId="0" sldId="2147483654"/>
            <pc:sldLayoutMk cId="0" sldId="2147483650"/>
          </pc:sldLayoutMkLst>
          <pc:spChg chg="mod">
            <ac:chgData name="Ayushi Walia" userId="a7d0b61c270057f4" providerId="LiveId" clId="{CBB2FA09-3B0F-4ECB-959E-D224DF9574BD}" dt="2024-06-04T19:30:17.277" v="142" actId="27636"/>
            <ac:spMkLst>
              <pc:docMk/>
              <pc:sldMasterMk cId="0" sldId="2147483654"/>
              <pc:sldLayoutMk cId="0" sldId="2147483650"/>
              <ac:spMk id="147" creationId="{00000000-0000-0000-0000-000000000000}"/>
            </ac:spMkLst>
          </pc:spChg>
          <pc:spChg chg="mod">
            <ac:chgData name="Ayushi Walia" userId="a7d0b61c270057f4" providerId="LiveId" clId="{CBB2FA09-3B0F-4ECB-959E-D224DF9574BD}" dt="2024-06-04T19:30:17.285" v="143" actId="27636"/>
            <ac:spMkLst>
              <pc:docMk/>
              <pc:sldMasterMk cId="0" sldId="2147483654"/>
              <pc:sldLayoutMk cId="0" sldId="2147483650"/>
              <ac:spMk id="151" creationId="{00000000-0000-0000-0000-000000000000}"/>
            </ac:spMkLst>
          </pc:spChg>
        </pc:sldLayoutChg>
        <pc:sldLayoutChg chg="modSp mod">
          <pc:chgData name="Ayushi Walia" userId="a7d0b61c270057f4" providerId="LiveId" clId="{CBB2FA09-3B0F-4ECB-959E-D224DF9574BD}" dt="2024-06-04T19:30:17.301" v="144" actId="27636"/>
          <pc:sldLayoutMkLst>
            <pc:docMk/>
            <pc:sldMasterMk cId="0" sldId="2147483654"/>
            <pc:sldLayoutMk cId="0" sldId="2147483651"/>
          </pc:sldLayoutMkLst>
          <pc:spChg chg="mod">
            <ac:chgData name="Ayushi Walia" userId="a7d0b61c270057f4" providerId="LiveId" clId="{CBB2FA09-3B0F-4ECB-959E-D224DF9574BD}" dt="2024-06-04T19:30:17.301" v="144" actId="27636"/>
            <ac:spMkLst>
              <pc:docMk/>
              <pc:sldMasterMk cId="0" sldId="2147483654"/>
              <pc:sldLayoutMk cId="0" sldId="2147483651"/>
              <ac:spMk id="178" creationId="{00000000-0000-0000-0000-000000000000}"/>
            </ac:spMkLst>
          </pc:spChg>
        </pc:sldLayoutChg>
        <pc:sldLayoutChg chg="modSp mod">
          <pc:chgData name="Ayushi Walia" userId="a7d0b61c270057f4" providerId="LiveId" clId="{CBB2FA09-3B0F-4ECB-959E-D224DF9574BD}" dt="2024-06-05T18:22:30.177" v="1120" actId="27636"/>
          <pc:sldLayoutMkLst>
            <pc:docMk/>
            <pc:sldMasterMk cId="0" sldId="2147483654"/>
            <pc:sldLayoutMk cId="3932964062" sldId="2147483655"/>
          </pc:sldLayoutMkLst>
          <pc:spChg chg="mod">
            <ac:chgData name="Ayushi Walia" userId="a7d0b61c270057f4" providerId="LiveId" clId="{CBB2FA09-3B0F-4ECB-959E-D224DF9574BD}" dt="2024-06-05T18:22:30.175" v="1119" actId="27636"/>
            <ac:spMkLst>
              <pc:docMk/>
              <pc:sldMasterMk cId="0" sldId="2147483654"/>
              <pc:sldLayoutMk cId="3932964062" sldId="2147483655"/>
              <ac:spMk id="80" creationId="{00000000-0000-0000-0000-000000000000}"/>
            </ac:spMkLst>
          </pc:spChg>
          <pc:spChg chg="mod">
            <ac:chgData name="Ayushi Walia" userId="a7d0b61c270057f4" providerId="LiveId" clId="{CBB2FA09-3B0F-4ECB-959E-D224DF9574BD}" dt="2024-06-05T18:22:30.177" v="1120" actId="27636"/>
            <ac:spMkLst>
              <pc:docMk/>
              <pc:sldMasterMk cId="0" sldId="2147483654"/>
              <pc:sldLayoutMk cId="3932964062" sldId="2147483655"/>
              <ac:spMk id="104"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512140ae02_0_1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512140ae0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512140ae02_0_1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512140ae02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540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1"/>
        <p:cNvGrpSpPr/>
        <p:nvPr/>
      </p:nvGrpSpPr>
      <p:grpSpPr>
        <a:xfrm>
          <a:off x="0" y="0"/>
          <a:ext cx="0" cy="0"/>
          <a:chOff x="0" y="0"/>
          <a:chExt cx="0" cy="0"/>
        </a:xfrm>
      </p:grpSpPr>
      <p:cxnSp>
        <p:nvCxnSpPr>
          <p:cNvPr id="112" name="Google Shape;112;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3" name="Google Shape;113;p4"/>
          <p:cNvGrpSpPr/>
          <p:nvPr/>
        </p:nvGrpSpPr>
        <p:grpSpPr>
          <a:xfrm>
            <a:off x="404725" y="1300475"/>
            <a:ext cx="6908400" cy="72025"/>
            <a:chOff x="404725" y="1681475"/>
            <a:chExt cx="6908400" cy="72025"/>
          </a:xfrm>
        </p:grpSpPr>
        <p:cxnSp>
          <p:nvCxnSpPr>
            <p:cNvPr id="114" name="Google Shape;114;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5" name="Google Shape;115;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6" name="Google Shape;116;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7" name="Google Shape;117;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8" name="Google Shape;118;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17975" y="1504250"/>
            <a:ext cx="2357775" cy="410125"/>
            <a:chOff x="417975" y="1885250"/>
            <a:chExt cx="2357775" cy="410125"/>
          </a:xfrm>
        </p:grpSpPr>
        <p:sp>
          <p:nvSpPr>
            <p:cNvPr id="120" name="Google Shape;120;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4"/>
          <p:cNvGrpSpPr/>
          <p:nvPr/>
        </p:nvGrpSpPr>
        <p:grpSpPr>
          <a:xfrm>
            <a:off x="417975" y="3276600"/>
            <a:ext cx="2357775" cy="410125"/>
            <a:chOff x="265575" y="3352800"/>
            <a:chExt cx="2357775" cy="410125"/>
          </a:xfrm>
        </p:grpSpPr>
        <p:sp>
          <p:nvSpPr>
            <p:cNvPr id="125" name="Google Shape;125;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4"/>
          <p:cNvGrpSpPr/>
          <p:nvPr/>
        </p:nvGrpSpPr>
        <p:grpSpPr>
          <a:xfrm>
            <a:off x="3872044" y="3276600"/>
            <a:ext cx="2747987" cy="410125"/>
            <a:chOff x="3567313" y="3200400"/>
            <a:chExt cx="2357775" cy="410125"/>
          </a:xfrm>
        </p:grpSpPr>
        <p:sp>
          <p:nvSpPr>
            <p:cNvPr id="130" name="Google Shape;130;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4"/>
          <p:cNvGrpSpPr/>
          <p:nvPr/>
        </p:nvGrpSpPr>
        <p:grpSpPr>
          <a:xfrm>
            <a:off x="417963" y="6597750"/>
            <a:ext cx="2357775" cy="410125"/>
            <a:chOff x="-39237" y="6140550"/>
            <a:chExt cx="2357775" cy="410125"/>
          </a:xfrm>
        </p:grpSpPr>
        <p:sp>
          <p:nvSpPr>
            <p:cNvPr id="135" name="Google Shape;135;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0" name="Google Shape;140;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1" name="Google Shape;141;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2" name="Google Shape;142;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3" name="Google Shape;143;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4" name="Google Shape;144;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48" name="Google Shape;148;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49" name="Google Shape;149;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0" name="Google Shape;150;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1" name="Google Shape;151;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2"/>
        <p:cNvGrpSpPr/>
        <p:nvPr/>
      </p:nvGrpSpPr>
      <p:grpSpPr>
        <a:xfrm>
          <a:off x="0" y="0"/>
          <a:ext cx="0" cy="0"/>
          <a:chOff x="0" y="0"/>
          <a:chExt cx="0" cy="0"/>
        </a:xfrm>
      </p:grpSpPr>
      <p:sp>
        <p:nvSpPr>
          <p:cNvPr id="153" name="Google Shape;153;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54" name="Google Shape;154;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55" name="Google Shape;155;p5"/>
          <p:cNvGrpSpPr/>
          <p:nvPr/>
        </p:nvGrpSpPr>
        <p:grpSpPr>
          <a:xfrm>
            <a:off x="95351" y="1392509"/>
            <a:ext cx="7581691" cy="5901"/>
            <a:chOff x="1890075" y="5241175"/>
            <a:chExt cx="4240556" cy="257700"/>
          </a:xfrm>
        </p:grpSpPr>
        <p:sp>
          <p:nvSpPr>
            <p:cNvPr id="156" name="Google Shape;156;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7" name="Google Shape;157;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8" name="Google Shape;158;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9" name="Google Shape;159;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0" name="Google Shape;160;p5"/>
          <p:cNvGrpSpPr/>
          <p:nvPr/>
        </p:nvGrpSpPr>
        <p:grpSpPr>
          <a:xfrm>
            <a:off x="95351" y="4542984"/>
            <a:ext cx="7581691" cy="5901"/>
            <a:chOff x="1890075" y="5241175"/>
            <a:chExt cx="4240556" cy="257700"/>
          </a:xfrm>
        </p:grpSpPr>
        <p:sp>
          <p:nvSpPr>
            <p:cNvPr id="161" name="Google Shape;161;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2" name="Google Shape;162;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65" name="Google Shape;165;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6" name="Google Shape;166;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0" name="Google Shape;170;p5"/>
          <p:cNvGrpSpPr/>
          <p:nvPr/>
        </p:nvGrpSpPr>
        <p:grpSpPr>
          <a:xfrm>
            <a:off x="95351" y="8200359"/>
            <a:ext cx="7581691" cy="5901"/>
            <a:chOff x="1890075" y="5241175"/>
            <a:chExt cx="4240556" cy="257700"/>
          </a:xfrm>
        </p:grpSpPr>
        <p:sp>
          <p:nvSpPr>
            <p:cNvPr id="171" name="Google Shape;171;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2" name="Google Shape;172;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3" name="Google Shape;173;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4" name="Google Shape;174;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5" name="Google Shape;175;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76" name="Google Shape;176;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7" name="Google Shape;177;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78" name="Google Shape;178;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79"/>
        <p:cNvGrpSpPr/>
        <p:nvPr/>
      </p:nvGrpSpPr>
      <p:grpSpPr>
        <a:xfrm>
          <a:off x="0" y="0"/>
          <a:ext cx="0" cy="0"/>
          <a:chOff x="0" y="0"/>
          <a:chExt cx="0" cy="0"/>
        </a:xfrm>
      </p:grpSpPr>
      <p:sp>
        <p:nvSpPr>
          <p:cNvPr id="180" name="Google Shape;180;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1" name="Google Shape;181;p6"/>
          <p:cNvGrpSpPr/>
          <p:nvPr/>
        </p:nvGrpSpPr>
        <p:grpSpPr>
          <a:xfrm>
            <a:off x="-16250" y="9048087"/>
            <a:ext cx="7804900" cy="1072407"/>
            <a:chOff x="-19118" y="4617750"/>
            <a:chExt cx="9182236" cy="548378"/>
          </a:xfrm>
        </p:grpSpPr>
        <p:sp>
          <p:nvSpPr>
            <p:cNvPr id="182" name="Google Shape;182;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3" name="Google Shape;183;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8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yout 2">
  <p:cSld name="Layout 2">
    <p:spTree>
      <p:nvGrpSpPr>
        <p:cNvPr id="1"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INSIGHTS/NEXT STEPS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0" name="Google Shape;110;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endParaRPr sz="2100" b="1">
              <a:latin typeface="Google Sans"/>
              <a:ea typeface="Google Sans"/>
              <a:cs typeface="Google Sans"/>
              <a:sym typeface="Google Sans"/>
            </a:endParaRPr>
          </a:p>
        </p:txBody>
      </p:sp>
    </p:spTree>
    <p:extLst>
      <p:ext uri="{BB962C8B-B14F-4D97-AF65-F5344CB8AC3E}">
        <p14:creationId xmlns:p14="http://schemas.microsoft.com/office/powerpoint/2010/main" val="39329640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8"/>
          <p:cNvSpPr txBox="1"/>
          <p:nvPr/>
        </p:nvSpPr>
        <p:spPr>
          <a:xfrm>
            <a:off x="100575" y="1257300"/>
            <a:ext cx="2883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Google Sans"/>
                <a:ea typeface="Google Sans"/>
                <a:cs typeface="Google Sans"/>
                <a:sym typeface="Google Sans"/>
              </a:rPr>
              <a:t>Salifort Motors seeks to improve employee retention and answer the following question:</a:t>
            </a:r>
            <a:endParaRPr dirty="0">
              <a:latin typeface="Google Sans"/>
              <a:ea typeface="Google Sans"/>
              <a:cs typeface="Google Sans"/>
              <a:sym typeface="Google Sans"/>
            </a:endParaRPr>
          </a:p>
          <a:p>
            <a:pPr marL="0" lvl="0" indent="0" algn="l" rtl="0">
              <a:spcBef>
                <a:spcPts val="0"/>
              </a:spcBef>
              <a:spcAft>
                <a:spcPts val="0"/>
              </a:spcAft>
              <a:buNone/>
            </a:pPr>
            <a:endParaRPr b="1" dirty="0">
              <a:latin typeface="Google Sans"/>
              <a:ea typeface="Google Sans"/>
              <a:cs typeface="Google Sans"/>
              <a:sym typeface="Google Sans"/>
            </a:endParaRPr>
          </a:p>
          <a:p>
            <a:pPr marL="0" lvl="0" indent="0" algn="l" rtl="0">
              <a:spcBef>
                <a:spcPts val="0"/>
              </a:spcBef>
              <a:spcAft>
                <a:spcPts val="0"/>
              </a:spcAft>
              <a:buNone/>
            </a:pPr>
            <a:r>
              <a:rPr lang="en" b="1" dirty="0">
                <a:latin typeface="Google Sans"/>
                <a:ea typeface="Google Sans"/>
                <a:cs typeface="Google Sans"/>
                <a:sym typeface="Google Sans"/>
              </a:rPr>
              <a:t>What’s likely to make the employee leave the company?</a:t>
            </a:r>
            <a:endParaRPr b="1" dirty="0">
              <a:latin typeface="Google Sans"/>
              <a:ea typeface="Google Sans"/>
              <a:cs typeface="Google Sans"/>
              <a:sym typeface="Google Sans"/>
            </a:endParaRPr>
          </a:p>
        </p:txBody>
      </p:sp>
      <p:sp>
        <p:nvSpPr>
          <p:cNvPr id="190" name="Google Shape;190;p8"/>
          <p:cNvSpPr txBox="1"/>
          <p:nvPr/>
        </p:nvSpPr>
        <p:spPr>
          <a:xfrm>
            <a:off x="100" y="67050"/>
            <a:ext cx="7772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dirty="0">
                <a:latin typeface="Google Sans"/>
                <a:ea typeface="Google Sans"/>
                <a:cs typeface="Google Sans"/>
                <a:sym typeface="Google Sans"/>
              </a:rPr>
              <a:t>Salifort Motors</a:t>
            </a:r>
            <a:endParaRPr sz="2500" b="1" dirty="0">
              <a:latin typeface="Google Sans"/>
              <a:ea typeface="Google Sans"/>
              <a:cs typeface="Google Sans"/>
              <a:sym typeface="Google Sans"/>
            </a:endParaRPr>
          </a:p>
        </p:txBody>
      </p:sp>
      <p:sp>
        <p:nvSpPr>
          <p:cNvPr id="191" name="Google Shape;191;p8"/>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Employee Retention Project </a:t>
            </a:r>
            <a:endParaRPr sz="1200">
              <a:solidFill>
                <a:srgbClr val="000000"/>
              </a:solidFill>
              <a:latin typeface="PT Sans Narrow"/>
              <a:ea typeface="PT Sans Narrow"/>
              <a:cs typeface="PT Sans Narrow"/>
              <a:sym typeface="PT Sans Narrow"/>
            </a:endParaRPr>
          </a:p>
        </p:txBody>
      </p:sp>
      <p:pic>
        <p:nvPicPr>
          <p:cNvPr id="192" name="Google Shape;192;p8"/>
          <p:cNvPicPr preferRelativeResize="0"/>
          <p:nvPr/>
        </p:nvPicPr>
        <p:blipFill rotWithShape="1">
          <a:blip r:embed="rId3">
            <a:alphaModFix/>
          </a:blip>
          <a:srcRect t="1997" b="1987"/>
          <a:stretch/>
        </p:blipFill>
        <p:spPr>
          <a:xfrm>
            <a:off x="3181000" y="4405600"/>
            <a:ext cx="4136999" cy="2248900"/>
          </a:xfrm>
          <a:prstGeom prst="rect">
            <a:avLst/>
          </a:prstGeom>
          <a:noFill/>
          <a:ln>
            <a:noFill/>
          </a:ln>
        </p:spPr>
      </p:pic>
      <p:pic>
        <p:nvPicPr>
          <p:cNvPr id="193" name="Google Shape;193;p8"/>
          <p:cNvPicPr preferRelativeResize="0"/>
          <p:nvPr/>
        </p:nvPicPr>
        <p:blipFill rotWithShape="1">
          <a:blip r:embed="rId4">
            <a:alphaModFix/>
          </a:blip>
          <a:srcRect l="2235" r="2244"/>
          <a:stretch/>
        </p:blipFill>
        <p:spPr>
          <a:xfrm>
            <a:off x="3145200" y="995300"/>
            <a:ext cx="4426424" cy="2581650"/>
          </a:xfrm>
          <a:prstGeom prst="rect">
            <a:avLst/>
          </a:prstGeom>
          <a:noFill/>
          <a:ln>
            <a:noFill/>
          </a:ln>
        </p:spPr>
      </p:pic>
      <p:sp>
        <p:nvSpPr>
          <p:cNvPr id="194" name="Google Shape;194;p8"/>
          <p:cNvSpPr txBox="1"/>
          <p:nvPr/>
        </p:nvSpPr>
        <p:spPr>
          <a:xfrm>
            <a:off x="3257550" y="3522700"/>
            <a:ext cx="4314000" cy="285000"/>
          </a:xfrm>
          <a:prstGeom prst="rect">
            <a:avLst/>
          </a:prstGeom>
          <a:noFill/>
          <a:ln>
            <a:noFill/>
          </a:ln>
        </p:spPr>
        <p:txBody>
          <a:bodyPr spcFirstLastPara="1" wrap="square" lIns="91425" tIns="91425" rIns="91425" bIns="91425" anchor="t" anchorCtr="0">
            <a:noAutofit/>
          </a:bodyPr>
          <a:lstStyle/>
          <a:p>
            <a:pPr marL="0" lvl="0" indent="0" algn="l" rtl="0">
              <a:lnSpc>
                <a:spcPct val="115714"/>
              </a:lnSpc>
              <a:spcBef>
                <a:spcPts val="0"/>
              </a:spcBef>
              <a:spcAft>
                <a:spcPts val="0"/>
              </a:spcAft>
              <a:buSzPts val="275"/>
              <a:buNone/>
            </a:pPr>
            <a:r>
              <a:rPr lang="en" sz="1000" b="1">
                <a:solidFill>
                  <a:schemeClr val="dk1"/>
                </a:solidFill>
                <a:highlight>
                  <a:srgbClr val="FFFFFE"/>
                </a:highlight>
                <a:latin typeface="Google Sans"/>
                <a:ea typeface="Google Sans"/>
                <a:cs typeface="Google Sans"/>
                <a:sym typeface="Google Sans"/>
              </a:rPr>
              <a:t>Barplot above shows the most relevant variables: </a:t>
            </a:r>
            <a:r>
              <a:rPr lang="en" sz="1000" b="1" i="1">
                <a:solidFill>
                  <a:schemeClr val="dk1"/>
                </a:solidFill>
                <a:highlight>
                  <a:srgbClr val="FFFFFE"/>
                </a:highlight>
                <a:latin typeface="Google Sans"/>
                <a:ea typeface="Google Sans"/>
                <a:cs typeface="Google Sans"/>
                <a:sym typeface="Google Sans"/>
              </a:rPr>
              <a:t>‘last_evaluation’, ‘number_project’,  ‘tenure’ </a:t>
            </a:r>
            <a:r>
              <a:rPr lang="en" sz="1000" b="1">
                <a:solidFill>
                  <a:schemeClr val="dk1"/>
                </a:solidFill>
                <a:highlight>
                  <a:srgbClr val="FFFFFE"/>
                </a:highlight>
                <a:latin typeface="Google Sans"/>
                <a:ea typeface="Google Sans"/>
                <a:cs typeface="Google Sans"/>
                <a:sym typeface="Google Sans"/>
              </a:rPr>
              <a:t>and</a:t>
            </a:r>
            <a:r>
              <a:rPr lang="en" sz="1000" b="1" i="1">
                <a:solidFill>
                  <a:schemeClr val="dk1"/>
                </a:solidFill>
                <a:highlight>
                  <a:srgbClr val="FFFFFE"/>
                </a:highlight>
                <a:latin typeface="Google Sans"/>
                <a:ea typeface="Google Sans"/>
                <a:cs typeface="Google Sans"/>
                <a:sym typeface="Google Sans"/>
              </a:rPr>
              <a:t> ‘overworked’.</a:t>
            </a:r>
            <a:endParaRPr sz="1000" b="1" i="1">
              <a:latin typeface="Google Sans"/>
              <a:ea typeface="Google Sans"/>
              <a:cs typeface="Google Sans"/>
              <a:sym typeface="Google Sans"/>
            </a:endParaRPr>
          </a:p>
        </p:txBody>
      </p:sp>
      <p:sp>
        <p:nvSpPr>
          <p:cNvPr id="195" name="Google Shape;195;p8"/>
          <p:cNvSpPr txBox="1"/>
          <p:nvPr/>
        </p:nvSpPr>
        <p:spPr>
          <a:xfrm>
            <a:off x="3257550" y="6698850"/>
            <a:ext cx="4060500" cy="285000"/>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000" b="1">
                <a:latin typeface="Google Sans"/>
                <a:ea typeface="Google Sans"/>
                <a:cs typeface="Google Sans"/>
                <a:sym typeface="Google Sans"/>
              </a:rPr>
              <a:t>In the random forest model above, </a:t>
            </a:r>
            <a:r>
              <a:rPr lang="en" sz="1000" b="1" i="1">
                <a:latin typeface="Google Sans"/>
                <a:ea typeface="Google Sans"/>
                <a:cs typeface="Google Sans"/>
                <a:sym typeface="Google Sans"/>
              </a:rPr>
              <a:t>`last_evaluation`, `tenure`, `number_project`, `overworked`, `salary_low`, </a:t>
            </a:r>
            <a:r>
              <a:rPr lang="en" sz="1000" b="1">
                <a:latin typeface="Google Sans"/>
                <a:ea typeface="Google Sans"/>
                <a:cs typeface="Google Sans"/>
                <a:sym typeface="Google Sans"/>
              </a:rPr>
              <a:t>and</a:t>
            </a:r>
            <a:r>
              <a:rPr lang="en" sz="1000" b="1" i="1">
                <a:latin typeface="Google Sans"/>
                <a:ea typeface="Google Sans"/>
                <a:cs typeface="Google Sans"/>
                <a:sym typeface="Google Sans"/>
              </a:rPr>
              <a:t> `work_accident` </a:t>
            </a:r>
            <a:r>
              <a:rPr lang="en" sz="1000" b="1">
                <a:latin typeface="Google Sans"/>
                <a:ea typeface="Google Sans"/>
                <a:cs typeface="Google Sans"/>
                <a:sym typeface="Google Sans"/>
              </a:rPr>
              <a:t>have the highest importance. These variables are most helpful in predicting the outcome variable,</a:t>
            </a:r>
            <a:r>
              <a:rPr lang="en" sz="1000" b="1" i="1">
                <a:latin typeface="Google Sans"/>
                <a:ea typeface="Google Sans"/>
                <a:cs typeface="Google Sans"/>
                <a:sym typeface="Google Sans"/>
              </a:rPr>
              <a:t> `left`.</a:t>
            </a:r>
            <a:endParaRPr sz="1000" b="1" i="1">
              <a:solidFill>
                <a:srgbClr val="000000"/>
              </a:solidFill>
              <a:latin typeface="Google Sans"/>
              <a:ea typeface="Google Sans"/>
              <a:cs typeface="Google Sans"/>
              <a:sym typeface="Google Sans"/>
            </a:endParaRPr>
          </a:p>
        </p:txBody>
      </p:sp>
      <p:sp>
        <p:nvSpPr>
          <p:cNvPr id="196" name="Google Shape;196;p8"/>
          <p:cNvSpPr txBox="1"/>
          <p:nvPr/>
        </p:nvSpPr>
        <p:spPr>
          <a:xfrm>
            <a:off x="100575" y="3295650"/>
            <a:ext cx="2883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highlight>
                  <a:srgbClr val="FFFFFF"/>
                </a:highlight>
                <a:latin typeface="Google Sans"/>
                <a:ea typeface="Google Sans"/>
                <a:cs typeface="Google Sans"/>
                <a:sym typeface="Google Sans"/>
              </a:rPr>
              <a:t>Since the variable we are seeking to predict is categorical, the team could build either a logistic regression or a tree-based machine learning model.</a:t>
            </a:r>
            <a:endParaRPr>
              <a:solidFill>
                <a:schemeClr val="accent2"/>
              </a:solidFill>
              <a:highlight>
                <a:srgbClr val="FFFFFF"/>
              </a:highlight>
              <a:latin typeface="Google Sans"/>
              <a:ea typeface="Google Sans"/>
              <a:cs typeface="Google Sans"/>
              <a:sym typeface="Google Sans"/>
            </a:endParaRPr>
          </a:p>
          <a:p>
            <a:pPr marL="0" lvl="0" indent="0" algn="l" rtl="0">
              <a:spcBef>
                <a:spcPts val="0"/>
              </a:spcBef>
              <a:spcAft>
                <a:spcPts val="0"/>
              </a:spcAft>
              <a:buNone/>
            </a:pPr>
            <a:endParaRPr>
              <a:solidFill>
                <a:schemeClr val="accent2"/>
              </a:solidFill>
              <a:highlight>
                <a:srgbClr val="FFFFFF"/>
              </a:highlight>
              <a:latin typeface="Google Sans"/>
              <a:ea typeface="Google Sans"/>
              <a:cs typeface="Google Sans"/>
              <a:sym typeface="Google Sans"/>
            </a:endParaRPr>
          </a:p>
          <a:p>
            <a:pPr marL="0" lvl="0" indent="0" algn="l" rtl="0">
              <a:spcBef>
                <a:spcPts val="0"/>
              </a:spcBef>
              <a:spcAft>
                <a:spcPts val="0"/>
              </a:spcAft>
              <a:buNone/>
            </a:pPr>
            <a:r>
              <a:rPr lang="en">
                <a:solidFill>
                  <a:schemeClr val="accent2"/>
                </a:solidFill>
                <a:highlight>
                  <a:srgbClr val="FFFFFF"/>
                </a:highlight>
                <a:latin typeface="Google Sans"/>
                <a:ea typeface="Google Sans"/>
                <a:cs typeface="Google Sans"/>
                <a:sym typeface="Google Sans"/>
              </a:rPr>
              <a:t>The random forest model slightly outperforms the decision tree model.</a:t>
            </a:r>
            <a:endParaRPr>
              <a:solidFill>
                <a:schemeClr val="accent2"/>
              </a:solidFill>
              <a:highlight>
                <a:srgbClr val="FFFFFF"/>
              </a:highlight>
              <a:latin typeface="Google Sans"/>
              <a:ea typeface="Google Sans"/>
              <a:cs typeface="Google Sans"/>
              <a:sym typeface="Google Sans"/>
            </a:endParaRPr>
          </a:p>
        </p:txBody>
      </p:sp>
      <p:sp>
        <p:nvSpPr>
          <p:cNvPr id="197" name="Google Shape;197;p8"/>
          <p:cNvSpPr txBox="1"/>
          <p:nvPr/>
        </p:nvSpPr>
        <p:spPr>
          <a:xfrm>
            <a:off x="100575" y="5783025"/>
            <a:ext cx="2883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highlight>
                  <a:srgbClr val="FFFFFF"/>
                </a:highlight>
                <a:latin typeface="Google Sans"/>
                <a:ea typeface="Google Sans"/>
                <a:cs typeface="Google Sans"/>
                <a:sym typeface="Google Sans"/>
              </a:rPr>
              <a:t>This model helps predict whether an employee will leave and identify which factors are most influential. These insights can help HR make decisions to improve employee retention.</a:t>
            </a:r>
            <a:endParaRPr b="1">
              <a:latin typeface="Google Sans"/>
              <a:ea typeface="Google Sans"/>
              <a:cs typeface="Google Sans"/>
              <a:sym typeface="Google Sans"/>
            </a:endParaRPr>
          </a:p>
        </p:txBody>
      </p:sp>
      <p:sp>
        <p:nvSpPr>
          <p:cNvPr id="198" name="Google Shape;198;p8"/>
          <p:cNvSpPr txBox="1"/>
          <p:nvPr/>
        </p:nvSpPr>
        <p:spPr>
          <a:xfrm>
            <a:off x="100575" y="7770725"/>
            <a:ext cx="7058100" cy="21063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600"/>
              </a:spcBef>
              <a:spcAft>
                <a:spcPts val="0"/>
              </a:spcAft>
              <a:buClr>
                <a:schemeClr val="accent2"/>
              </a:buClr>
              <a:buSzPts val="1100"/>
              <a:buFont typeface="Google Sans"/>
              <a:buChar char="●"/>
            </a:pPr>
            <a:r>
              <a:rPr lang="en" sz="1100">
                <a:solidFill>
                  <a:schemeClr val="accent2"/>
                </a:solidFill>
                <a:highlight>
                  <a:srgbClr val="FFFFFF"/>
                </a:highlight>
                <a:latin typeface="Google Sans"/>
                <a:ea typeface="Google Sans"/>
                <a:cs typeface="Google Sans"/>
                <a:sym typeface="Google Sans"/>
              </a:rPr>
              <a:t>Cap the number of projects that employees can work on.</a:t>
            </a:r>
            <a:endParaRPr sz="1100">
              <a:solidFill>
                <a:schemeClr val="accent2"/>
              </a:solidFill>
              <a:highlight>
                <a:srgbClr val="FFFFFF"/>
              </a:highlight>
              <a:latin typeface="Google Sans"/>
              <a:ea typeface="Google Sans"/>
              <a:cs typeface="Google Sans"/>
              <a:sym typeface="Google Sans"/>
            </a:endParaRPr>
          </a:p>
          <a:p>
            <a:pPr marL="457200" lvl="0" indent="-298450" algn="l" rtl="0">
              <a:lnSpc>
                <a:spcPct val="115000"/>
              </a:lnSpc>
              <a:spcBef>
                <a:spcPts val="0"/>
              </a:spcBef>
              <a:spcAft>
                <a:spcPts val="0"/>
              </a:spcAft>
              <a:buClr>
                <a:schemeClr val="accent2"/>
              </a:buClr>
              <a:buSzPts val="1100"/>
              <a:buFont typeface="Google Sans"/>
              <a:buChar char="●"/>
            </a:pPr>
            <a:r>
              <a:rPr lang="en" sz="1100">
                <a:solidFill>
                  <a:schemeClr val="accent2"/>
                </a:solidFill>
                <a:highlight>
                  <a:srgbClr val="FFFFFF"/>
                </a:highlight>
                <a:latin typeface="Google Sans"/>
                <a:ea typeface="Google Sans"/>
                <a:cs typeface="Google Sans"/>
                <a:sym typeface="Google Sans"/>
              </a:rPr>
              <a:t>Consider promoting employees who have been with the company for at least four years, or conduct further investigation about why four-year tenured employees are so dissatisfied.</a:t>
            </a:r>
            <a:endParaRPr sz="1100">
              <a:solidFill>
                <a:schemeClr val="accent2"/>
              </a:solidFill>
              <a:highlight>
                <a:srgbClr val="FFFFFF"/>
              </a:highlight>
              <a:latin typeface="Google Sans"/>
              <a:ea typeface="Google Sans"/>
              <a:cs typeface="Google Sans"/>
              <a:sym typeface="Google Sans"/>
            </a:endParaRPr>
          </a:p>
          <a:p>
            <a:pPr marL="457200" lvl="0" indent="-298450" algn="l" rtl="0">
              <a:lnSpc>
                <a:spcPct val="115000"/>
              </a:lnSpc>
              <a:spcBef>
                <a:spcPts val="0"/>
              </a:spcBef>
              <a:spcAft>
                <a:spcPts val="0"/>
              </a:spcAft>
              <a:buClr>
                <a:schemeClr val="accent2"/>
              </a:buClr>
              <a:buSzPts val="1100"/>
              <a:buFont typeface="Google Sans"/>
              <a:buChar char="●"/>
            </a:pPr>
            <a:r>
              <a:rPr lang="en" sz="1100">
                <a:solidFill>
                  <a:schemeClr val="accent2"/>
                </a:solidFill>
                <a:highlight>
                  <a:srgbClr val="FFFFFF"/>
                </a:highlight>
                <a:latin typeface="Google Sans"/>
                <a:ea typeface="Google Sans"/>
                <a:cs typeface="Google Sans"/>
                <a:sym typeface="Google Sans"/>
              </a:rPr>
              <a:t>Either reward employees for working longer hours, or don't require them to do so.</a:t>
            </a:r>
            <a:endParaRPr sz="1100">
              <a:solidFill>
                <a:schemeClr val="accent2"/>
              </a:solidFill>
              <a:highlight>
                <a:srgbClr val="FFFFFF"/>
              </a:highlight>
              <a:latin typeface="Google Sans"/>
              <a:ea typeface="Google Sans"/>
              <a:cs typeface="Google Sans"/>
              <a:sym typeface="Google Sans"/>
            </a:endParaRPr>
          </a:p>
          <a:p>
            <a:pPr marL="457200" lvl="0" indent="-298450" algn="l" rtl="0">
              <a:lnSpc>
                <a:spcPct val="115000"/>
              </a:lnSpc>
              <a:spcBef>
                <a:spcPts val="0"/>
              </a:spcBef>
              <a:spcAft>
                <a:spcPts val="0"/>
              </a:spcAft>
              <a:buClr>
                <a:schemeClr val="accent2"/>
              </a:buClr>
              <a:buSzPts val="1100"/>
              <a:buFont typeface="Google Sans"/>
              <a:buChar char="●"/>
            </a:pPr>
            <a:r>
              <a:rPr lang="en" sz="1100">
                <a:solidFill>
                  <a:schemeClr val="accent2"/>
                </a:solidFill>
                <a:highlight>
                  <a:srgbClr val="FFFFFF"/>
                </a:highlight>
                <a:latin typeface="Google Sans"/>
                <a:ea typeface="Google Sans"/>
                <a:cs typeface="Google Sans"/>
                <a:sym typeface="Google Sans"/>
              </a:rPr>
              <a:t>If employees aren't familiar with the company's overtime pay policies, inform them about this. If the expectations around workload and time off aren't explicit, make them clear.</a:t>
            </a:r>
            <a:endParaRPr sz="1100">
              <a:solidFill>
                <a:schemeClr val="accent2"/>
              </a:solidFill>
              <a:highlight>
                <a:srgbClr val="FFFFFF"/>
              </a:highlight>
              <a:latin typeface="Google Sans"/>
              <a:ea typeface="Google Sans"/>
              <a:cs typeface="Google Sans"/>
              <a:sym typeface="Google Sans"/>
            </a:endParaRPr>
          </a:p>
          <a:p>
            <a:pPr marL="457200" lvl="0" indent="-298450" algn="l" rtl="0">
              <a:lnSpc>
                <a:spcPct val="115000"/>
              </a:lnSpc>
              <a:spcBef>
                <a:spcPts val="0"/>
              </a:spcBef>
              <a:spcAft>
                <a:spcPts val="0"/>
              </a:spcAft>
              <a:buClr>
                <a:schemeClr val="accent2"/>
              </a:buClr>
              <a:buSzPts val="1100"/>
              <a:buFont typeface="Google Sans"/>
              <a:buChar char="●"/>
            </a:pPr>
            <a:r>
              <a:rPr lang="en" sz="1100">
                <a:solidFill>
                  <a:schemeClr val="accent2"/>
                </a:solidFill>
                <a:highlight>
                  <a:srgbClr val="FFFFFF"/>
                </a:highlight>
                <a:latin typeface="Google Sans"/>
                <a:ea typeface="Google Sans"/>
                <a:cs typeface="Google Sans"/>
                <a:sym typeface="Google Sans"/>
              </a:rPr>
              <a:t>Hold company-wide and within-team discussions to understand and address the company work culture, across the board and in specific contexts.</a:t>
            </a:r>
            <a:endParaRPr sz="1100">
              <a:solidFill>
                <a:schemeClr val="accent2"/>
              </a:solidFill>
              <a:highlight>
                <a:srgbClr val="FFFFFF"/>
              </a:highlight>
              <a:latin typeface="Google Sans"/>
              <a:ea typeface="Google Sans"/>
              <a:cs typeface="Google Sans"/>
              <a:sym typeface="Google Sans"/>
            </a:endParaRPr>
          </a:p>
          <a:p>
            <a:pPr marL="457200" lvl="0" indent="-298450" algn="l" rtl="0">
              <a:lnSpc>
                <a:spcPct val="115000"/>
              </a:lnSpc>
              <a:spcBef>
                <a:spcPts val="0"/>
              </a:spcBef>
              <a:spcAft>
                <a:spcPts val="0"/>
              </a:spcAft>
              <a:buClr>
                <a:schemeClr val="accent2"/>
              </a:buClr>
              <a:buSzPts val="1100"/>
              <a:buFont typeface="Google Sans"/>
              <a:buChar char="●"/>
            </a:pPr>
            <a:r>
              <a:rPr lang="en" sz="1100">
                <a:solidFill>
                  <a:schemeClr val="accent2"/>
                </a:solidFill>
                <a:highlight>
                  <a:srgbClr val="FFFFFF"/>
                </a:highlight>
                <a:latin typeface="Google Sans"/>
                <a:ea typeface="Google Sans"/>
                <a:cs typeface="Google Sans"/>
                <a:sym typeface="Google Sans"/>
              </a:rPr>
              <a:t>High evaluation scores should not be reserved for employees who work 200+ hours per month. Consider a proportionate scale for rewarding employees who contribute more/put in more effort.</a:t>
            </a:r>
            <a:endParaRPr sz="1100" b="1">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89;p8">
            <a:extLst>
              <a:ext uri="{FF2B5EF4-FFF2-40B4-BE49-F238E27FC236}">
                <a16:creationId xmlns:a16="http://schemas.microsoft.com/office/drawing/2014/main" id="{8AA90BF2-3223-B42B-3027-0D7A3871222A}"/>
              </a:ext>
            </a:extLst>
          </p:cNvPr>
          <p:cNvSpPr txBox="1"/>
          <p:nvPr/>
        </p:nvSpPr>
        <p:spPr>
          <a:xfrm>
            <a:off x="100575" y="1257301"/>
            <a:ext cx="288330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i="0" dirty="0">
                <a:solidFill>
                  <a:srgbClr val="0D0D0D"/>
                </a:solidFill>
                <a:effectLst/>
                <a:highlight>
                  <a:srgbClr val="FFFFFF"/>
                </a:highlight>
                <a:latin typeface="+mn-lt"/>
              </a:rPr>
              <a:t>Issue:</a:t>
            </a:r>
          </a:p>
          <a:p>
            <a:pPr marL="0" lvl="0" indent="0" algn="l" rtl="0">
              <a:spcBef>
                <a:spcPts val="0"/>
              </a:spcBef>
              <a:spcAft>
                <a:spcPts val="0"/>
              </a:spcAft>
              <a:buNone/>
            </a:pPr>
            <a:r>
              <a:rPr lang="en-GB" b="0" i="0" dirty="0">
                <a:solidFill>
                  <a:srgbClr val="0D0D0D"/>
                </a:solidFill>
                <a:effectLst/>
                <a:highlight>
                  <a:srgbClr val="FFFFFF"/>
                </a:highlight>
                <a:latin typeface="+mn-lt"/>
              </a:rPr>
              <a:t>Developing precise Alzheimer's classification with MRI data is tough. The link between brain </a:t>
            </a:r>
            <a:r>
              <a:rPr lang="en-GB" b="0" i="0" dirty="0" err="1">
                <a:solidFill>
                  <a:srgbClr val="0D0D0D"/>
                </a:solidFill>
                <a:effectLst/>
                <a:highlight>
                  <a:srgbClr val="FFFFFF"/>
                </a:highlight>
                <a:latin typeface="+mn-lt"/>
              </a:rPr>
              <a:t>tumors</a:t>
            </a:r>
            <a:r>
              <a:rPr lang="en-GB" b="0" i="0" dirty="0">
                <a:solidFill>
                  <a:srgbClr val="0D0D0D"/>
                </a:solidFill>
                <a:effectLst/>
                <a:highlight>
                  <a:srgbClr val="FFFFFF"/>
                </a:highlight>
                <a:latin typeface="+mn-lt"/>
              </a:rPr>
              <a:t> and Alzheimer's needs exploration. Current classification methods lack strength, requiring better frameworks. </a:t>
            </a:r>
            <a:endParaRPr b="1" dirty="0">
              <a:latin typeface="+mn-lt"/>
              <a:ea typeface="Google Sans"/>
              <a:cs typeface="Google Sans"/>
              <a:sym typeface="Google Sans"/>
            </a:endParaRPr>
          </a:p>
        </p:txBody>
      </p:sp>
      <p:sp>
        <p:nvSpPr>
          <p:cNvPr id="6" name="Google Shape;196;p8">
            <a:extLst>
              <a:ext uri="{FF2B5EF4-FFF2-40B4-BE49-F238E27FC236}">
                <a16:creationId xmlns:a16="http://schemas.microsoft.com/office/drawing/2014/main" id="{E4B213D4-1CDE-4F71-9185-D4E0D29988CF}"/>
              </a:ext>
            </a:extLst>
          </p:cNvPr>
          <p:cNvSpPr txBox="1"/>
          <p:nvPr/>
        </p:nvSpPr>
        <p:spPr>
          <a:xfrm>
            <a:off x="100575" y="3209320"/>
            <a:ext cx="288330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i="0" dirty="0">
                <a:solidFill>
                  <a:srgbClr val="0D0D0D"/>
                </a:solidFill>
                <a:effectLst/>
                <a:highlight>
                  <a:srgbClr val="FFFFFF"/>
                </a:highlight>
                <a:latin typeface="+mn-lt"/>
              </a:rPr>
              <a:t>Response:</a:t>
            </a:r>
          </a:p>
          <a:p>
            <a:pPr marL="0" lvl="0" indent="0" algn="l" rtl="0">
              <a:spcBef>
                <a:spcPts val="0"/>
              </a:spcBef>
              <a:spcAft>
                <a:spcPts val="0"/>
              </a:spcAft>
              <a:buNone/>
            </a:pPr>
            <a:r>
              <a:rPr lang="en-GB" b="0" i="0" dirty="0">
                <a:solidFill>
                  <a:srgbClr val="0D0D0D"/>
                </a:solidFill>
                <a:effectLst/>
                <a:highlight>
                  <a:srgbClr val="FFFFFF"/>
                </a:highlight>
                <a:latin typeface="+mn-lt"/>
              </a:rPr>
              <a:t>New ML techniques promise significant advancements in Alzheimer's understanding and diagnosis, crucial for better patient care. </a:t>
            </a:r>
            <a:r>
              <a:rPr lang="en-GB" dirty="0">
                <a:solidFill>
                  <a:srgbClr val="0D0D0D"/>
                </a:solidFill>
                <a:highlight>
                  <a:srgbClr val="FFFFFF"/>
                </a:highlight>
                <a:latin typeface="+mn-lt"/>
                <a:ea typeface="Google Sans"/>
                <a:cs typeface="Google Sans"/>
                <a:sym typeface="Google Sans"/>
              </a:rPr>
              <a:t>Hence, we will be predicting results by using Neural network models like SVM, </a:t>
            </a:r>
            <a:r>
              <a:rPr lang="en-GB" dirty="0" err="1">
                <a:solidFill>
                  <a:srgbClr val="0D0D0D"/>
                </a:solidFill>
                <a:highlight>
                  <a:srgbClr val="FFFFFF"/>
                </a:highlight>
                <a:latin typeface="+mn-lt"/>
                <a:ea typeface="Google Sans"/>
                <a:cs typeface="Google Sans"/>
                <a:sym typeface="Google Sans"/>
              </a:rPr>
              <a:t>ResNet</a:t>
            </a:r>
            <a:r>
              <a:rPr lang="en-GB" dirty="0">
                <a:solidFill>
                  <a:srgbClr val="0D0D0D"/>
                </a:solidFill>
                <a:highlight>
                  <a:srgbClr val="FFFFFF"/>
                </a:highlight>
                <a:latin typeface="+mn-lt"/>
                <a:ea typeface="Google Sans"/>
                <a:cs typeface="Google Sans"/>
                <a:sym typeface="Google Sans"/>
              </a:rPr>
              <a:t>.</a:t>
            </a:r>
            <a:endParaRPr dirty="0">
              <a:solidFill>
                <a:schemeClr val="accent2"/>
              </a:solidFill>
              <a:highlight>
                <a:srgbClr val="FFFFFF"/>
              </a:highlight>
              <a:latin typeface="+mn-lt"/>
              <a:ea typeface="Google Sans"/>
              <a:cs typeface="Google Sans"/>
              <a:sym typeface="Google Sans"/>
            </a:endParaRPr>
          </a:p>
        </p:txBody>
      </p:sp>
      <p:sp>
        <p:nvSpPr>
          <p:cNvPr id="7" name="Google Shape;197;p8">
            <a:extLst>
              <a:ext uri="{FF2B5EF4-FFF2-40B4-BE49-F238E27FC236}">
                <a16:creationId xmlns:a16="http://schemas.microsoft.com/office/drawing/2014/main" id="{63E2988F-68BD-3080-15B7-41B56F470555}"/>
              </a:ext>
            </a:extLst>
          </p:cNvPr>
          <p:cNvSpPr txBox="1"/>
          <p:nvPr/>
        </p:nvSpPr>
        <p:spPr>
          <a:xfrm>
            <a:off x="100575" y="5102978"/>
            <a:ext cx="288330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accent2"/>
                </a:solidFill>
                <a:highlight>
                  <a:srgbClr val="FFFFFF"/>
                </a:highlight>
                <a:latin typeface="+mn-lt"/>
                <a:ea typeface="Google Sans"/>
                <a:cs typeface="Google Sans"/>
                <a:sym typeface="Google Sans"/>
              </a:rPr>
              <a:t>Impact:</a:t>
            </a:r>
          </a:p>
          <a:p>
            <a:pPr marL="0" lvl="0" indent="0" algn="l" rtl="0">
              <a:spcBef>
                <a:spcPts val="0"/>
              </a:spcBef>
              <a:spcAft>
                <a:spcPts val="0"/>
              </a:spcAft>
              <a:buNone/>
            </a:pPr>
            <a:r>
              <a:rPr lang="en-GB" dirty="0">
                <a:solidFill>
                  <a:schemeClr val="accent2"/>
                </a:solidFill>
                <a:highlight>
                  <a:srgbClr val="FFFFFF"/>
                </a:highlight>
                <a:latin typeface="+mn-lt"/>
                <a:ea typeface="Google Sans"/>
                <a:cs typeface="Google Sans"/>
                <a:sym typeface="Google Sans"/>
              </a:rPr>
              <a:t>This helps spot and classify brain disorders earlier. Finding problems sooner means treatments can start quicker and be more tailored. It's a big step in improving how well patients do and their overall quality of life.</a:t>
            </a:r>
            <a:endParaRPr b="1" dirty="0">
              <a:latin typeface="+mn-lt"/>
              <a:ea typeface="Google Sans"/>
              <a:cs typeface="Google Sans"/>
              <a:sym typeface="Google Sans"/>
            </a:endParaRPr>
          </a:p>
        </p:txBody>
      </p:sp>
      <p:sp>
        <p:nvSpPr>
          <p:cNvPr id="13" name="Google Shape;198;p8">
            <a:extLst>
              <a:ext uri="{FF2B5EF4-FFF2-40B4-BE49-F238E27FC236}">
                <a16:creationId xmlns:a16="http://schemas.microsoft.com/office/drawing/2014/main" id="{EFA7D642-1826-8342-7819-E46A2416DE24}"/>
              </a:ext>
            </a:extLst>
          </p:cNvPr>
          <p:cNvSpPr txBox="1"/>
          <p:nvPr/>
        </p:nvSpPr>
        <p:spPr>
          <a:xfrm>
            <a:off x="0" y="6892916"/>
            <a:ext cx="3333750" cy="2474493"/>
          </a:xfrm>
          <a:prstGeom prst="rect">
            <a:avLst/>
          </a:prstGeom>
          <a:noFill/>
          <a:ln>
            <a:noFill/>
          </a:ln>
        </p:spPr>
        <p:txBody>
          <a:bodyPr spcFirstLastPara="1" wrap="square" lIns="91425" tIns="91425" rIns="91425" bIns="91425" anchor="t" anchorCtr="0">
            <a:spAutoFit/>
          </a:bodyPr>
          <a:lstStyle/>
          <a:p>
            <a:pPr marL="158750" lvl="0" algn="l" rtl="0">
              <a:lnSpc>
                <a:spcPct val="115000"/>
              </a:lnSpc>
              <a:spcBef>
                <a:spcPts val="600"/>
              </a:spcBef>
              <a:spcAft>
                <a:spcPts val="0"/>
              </a:spcAft>
              <a:buClr>
                <a:schemeClr val="accent2"/>
              </a:buClr>
              <a:buSzPts val="1100"/>
            </a:pPr>
            <a:r>
              <a:rPr lang="en-US" b="1" dirty="0">
                <a:latin typeface="+mn-lt"/>
              </a:rPr>
              <a:t>Insights/Next Steps:</a:t>
            </a:r>
          </a:p>
          <a:p>
            <a:pPr marL="457200" lvl="0" indent="-298450" algn="l" rtl="0">
              <a:lnSpc>
                <a:spcPct val="115000"/>
              </a:lnSpc>
              <a:spcBef>
                <a:spcPts val="600"/>
              </a:spcBef>
              <a:spcAft>
                <a:spcPts val="0"/>
              </a:spcAft>
              <a:buClr>
                <a:schemeClr val="accent2"/>
              </a:buClr>
              <a:buSzPts val="1100"/>
              <a:buFont typeface="Google Sans"/>
              <a:buChar char="●"/>
            </a:pPr>
            <a:r>
              <a:rPr lang="en-US" dirty="0">
                <a:latin typeface="+mn-lt"/>
              </a:rPr>
              <a:t>Investigate the reproducibility of back-to-back scans at different intervals.</a:t>
            </a:r>
          </a:p>
          <a:p>
            <a:pPr marL="457200" indent="-298450">
              <a:lnSpc>
                <a:spcPct val="115000"/>
              </a:lnSpc>
              <a:spcBef>
                <a:spcPts val="600"/>
              </a:spcBef>
              <a:buClr>
                <a:schemeClr val="accent2"/>
              </a:buClr>
              <a:buSzPts val="1100"/>
              <a:buFont typeface="Google Sans"/>
              <a:buChar char="●"/>
            </a:pPr>
            <a:r>
              <a:rPr lang="en-US" dirty="0">
                <a:latin typeface="+mn-lt"/>
              </a:rPr>
              <a:t>Examine the impact of the MRI scanner on the data, identifying variations or trends.</a:t>
            </a:r>
          </a:p>
          <a:p>
            <a:pPr marL="457200" lvl="0" indent="-298450" algn="l" rtl="0">
              <a:lnSpc>
                <a:spcPct val="115000"/>
              </a:lnSpc>
              <a:spcBef>
                <a:spcPts val="600"/>
              </a:spcBef>
              <a:spcAft>
                <a:spcPts val="0"/>
              </a:spcAft>
              <a:buClr>
                <a:schemeClr val="accent2"/>
              </a:buClr>
              <a:buSzPts val="1100"/>
              <a:buFont typeface="Google Sans"/>
              <a:buChar char="●"/>
            </a:pPr>
            <a:r>
              <a:rPr lang="en-US" dirty="0">
                <a:latin typeface="+mn-lt"/>
                <a:ea typeface="Google Sans"/>
                <a:cs typeface="Google Sans"/>
                <a:sym typeface="Google Sans"/>
              </a:rPr>
              <a:t>Deploy the model on Flask</a:t>
            </a:r>
          </a:p>
        </p:txBody>
      </p:sp>
      <p:sp>
        <p:nvSpPr>
          <p:cNvPr id="190" name="Google Shape;190;p8"/>
          <p:cNvSpPr txBox="1"/>
          <p:nvPr/>
        </p:nvSpPr>
        <p:spPr>
          <a:xfrm>
            <a:off x="0" y="114412"/>
            <a:ext cx="7772400" cy="949973"/>
          </a:xfrm>
          <a:prstGeom prst="rect">
            <a:avLst/>
          </a:prstGeom>
          <a:noFill/>
          <a:ln>
            <a:noFill/>
          </a:ln>
        </p:spPr>
        <p:txBody>
          <a:bodyPr spcFirstLastPara="1" wrap="square" lIns="91425" tIns="91425" rIns="91425" bIns="91425" anchor="t" anchorCtr="0">
            <a:spAutoFit/>
          </a:bodyPr>
          <a:lstStyle/>
          <a:p>
            <a:pPr>
              <a:lnSpc>
                <a:spcPct val="115000"/>
              </a:lnSpc>
              <a:spcAft>
                <a:spcPts val="1000"/>
              </a:spcAft>
            </a:pPr>
            <a:r>
              <a:rPr lang="en-GB" sz="1800" b="1" kern="100" dirty="0">
                <a:effectLst/>
                <a:latin typeface="Calibri" panose="020F0502020204030204" pitchFamily="34" charset="0"/>
                <a:ea typeface="Calibri" panose="020F0502020204030204" pitchFamily="34" charset="0"/>
                <a:cs typeface="Times New Roman" panose="02020603050405020304" pitchFamily="18" charset="0"/>
              </a:rPr>
              <a:t>Integrative Approach to Disease Detection and Classification through Image Analysis: Alzheimer's Dementia and Brain Tumour</a:t>
            </a:r>
          </a:p>
        </p:txBody>
      </p:sp>
      <p:sp>
        <p:nvSpPr>
          <p:cNvPr id="16" name="TextBox 15">
            <a:extLst>
              <a:ext uri="{FF2B5EF4-FFF2-40B4-BE49-F238E27FC236}">
                <a16:creationId xmlns:a16="http://schemas.microsoft.com/office/drawing/2014/main" id="{0F8C5381-61B3-F410-2EA4-48F3C1F980E9}"/>
              </a:ext>
            </a:extLst>
          </p:cNvPr>
          <p:cNvSpPr txBox="1"/>
          <p:nvPr/>
        </p:nvSpPr>
        <p:spPr>
          <a:xfrm>
            <a:off x="3296280" y="5790567"/>
            <a:ext cx="3928820" cy="3323987"/>
          </a:xfrm>
          <a:prstGeom prst="rect">
            <a:avLst/>
          </a:prstGeom>
          <a:noFill/>
        </p:spPr>
        <p:txBody>
          <a:bodyPr wrap="square">
            <a:spAutoFit/>
          </a:bodyPr>
          <a:lstStyle/>
          <a:p>
            <a:pPr marL="571500" indent="-342900">
              <a:buChar char="•"/>
            </a:pPr>
            <a:r>
              <a:rPr lang="en-US" sz="1400" dirty="0">
                <a:solidFill>
                  <a:schemeClr val="tx1"/>
                </a:solidFill>
                <a:latin typeface="+mn-lt"/>
              </a:rPr>
              <a:t>The CNN model achieved an accuracy of approximately 82% accuracy. </a:t>
            </a:r>
          </a:p>
          <a:p>
            <a:pPr marL="571500" indent="-342900">
              <a:buChar char="•"/>
            </a:pPr>
            <a:r>
              <a:rPr lang="en-US" sz="1400" dirty="0">
                <a:solidFill>
                  <a:schemeClr val="tx1"/>
                </a:solidFill>
                <a:latin typeface="+mn-lt"/>
              </a:rPr>
              <a:t>The macro average treats all classes as equally important, resulting in a balanced average of the precision and recall across all classes, which is around 0.83 and 0.83 respectively.</a:t>
            </a:r>
          </a:p>
          <a:p>
            <a:pPr marL="571500" indent="-342900">
              <a:buChar char="•"/>
            </a:pPr>
            <a:r>
              <a:rPr lang="en-US" sz="1400" dirty="0">
                <a:solidFill>
                  <a:schemeClr val="tx1"/>
                </a:solidFill>
                <a:latin typeface="+mn-lt"/>
              </a:rPr>
              <a:t>From the confusion matrix the model is performing decently on the validation data. The AUC is a metric to be considered as the classes are imbalanced. The AUC indicates how well our model is able to distinguish between different classes, which in our case it is doing really well.</a:t>
            </a:r>
            <a:endParaRPr lang="en-US" dirty="0">
              <a:solidFill>
                <a:schemeClr val="tx1"/>
              </a:solidFill>
              <a:latin typeface="+mn-lt"/>
            </a:endParaRPr>
          </a:p>
        </p:txBody>
      </p:sp>
      <p:pic>
        <p:nvPicPr>
          <p:cNvPr id="17" name="Picture 16" descr="A screenshot of a graph&#10;&#10;Description automatically generated">
            <a:extLst>
              <a:ext uri="{FF2B5EF4-FFF2-40B4-BE49-F238E27FC236}">
                <a16:creationId xmlns:a16="http://schemas.microsoft.com/office/drawing/2014/main" id="{17ECEAD8-1EFE-C102-4D15-B319A74ECE83}"/>
              </a:ext>
            </a:extLst>
          </p:cNvPr>
          <p:cNvPicPr>
            <a:picLocks noChangeAspect="1"/>
          </p:cNvPicPr>
          <p:nvPr/>
        </p:nvPicPr>
        <p:blipFill>
          <a:blip r:embed="rId2"/>
          <a:stretch>
            <a:fillRect/>
          </a:stretch>
        </p:blipFill>
        <p:spPr>
          <a:xfrm>
            <a:off x="3600598" y="4387331"/>
            <a:ext cx="3794984" cy="1431294"/>
          </a:xfrm>
          <a:prstGeom prst="rect">
            <a:avLst/>
          </a:prstGeom>
        </p:spPr>
      </p:pic>
      <p:pic>
        <p:nvPicPr>
          <p:cNvPr id="18" name="Picture 17" descr="A blue squares with numbers and a blue square&#10;&#10;Description automatically generated">
            <a:extLst>
              <a:ext uri="{FF2B5EF4-FFF2-40B4-BE49-F238E27FC236}">
                <a16:creationId xmlns:a16="http://schemas.microsoft.com/office/drawing/2014/main" id="{914CCED2-F62A-A863-5CBC-23F7B1814482}"/>
              </a:ext>
            </a:extLst>
          </p:cNvPr>
          <p:cNvPicPr>
            <a:picLocks noChangeAspect="1"/>
          </p:cNvPicPr>
          <p:nvPr/>
        </p:nvPicPr>
        <p:blipFill>
          <a:blip r:embed="rId3"/>
          <a:stretch>
            <a:fillRect/>
          </a:stretch>
        </p:blipFill>
        <p:spPr>
          <a:xfrm>
            <a:off x="4102121" y="1257301"/>
            <a:ext cx="3293461" cy="2789696"/>
          </a:xfrm>
          <a:prstGeom prst="rect">
            <a:avLst/>
          </a:prstGeom>
        </p:spPr>
      </p:pic>
    </p:spTree>
    <p:extLst>
      <p:ext uri="{BB962C8B-B14F-4D97-AF65-F5344CB8AC3E}">
        <p14:creationId xmlns:p14="http://schemas.microsoft.com/office/powerpoint/2010/main" val="178856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a:extLst>
              <a:ext uri="{FF2B5EF4-FFF2-40B4-BE49-F238E27FC236}">
                <a16:creationId xmlns:a16="http://schemas.microsoft.com/office/drawing/2014/main" id="{1208940E-608A-773C-3D7F-4E9BF944EE90}"/>
              </a:ext>
            </a:extLst>
          </p:cNvPr>
          <p:cNvPicPr>
            <a:picLocks noChangeAspect="1"/>
          </p:cNvPicPr>
          <p:nvPr/>
        </p:nvPicPr>
        <p:blipFill>
          <a:blip r:embed="rId2"/>
          <a:stretch>
            <a:fillRect/>
          </a:stretch>
        </p:blipFill>
        <p:spPr>
          <a:xfrm>
            <a:off x="90290" y="1137920"/>
            <a:ext cx="7584067" cy="3891280"/>
          </a:xfrm>
          <a:prstGeom prst="rect">
            <a:avLst/>
          </a:prstGeom>
        </p:spPr>
      </p:pic>
      <p:sp>
        <p:nvSpPr>
          <p:cNvPr id="7" name="TextBox 6">
            <a:extLst>
              <a:ext uri="{FF2B5EF4-FFF2-40B4-BE49-F238E27FC236}">
                <a16:creationId xmlns:a16="http://schemas.microsoft.com/office/drawing/2014/main" id="{CB5AE8CF-B61A-9AFA-8239-209B7871760C}"/>
              </a:ext>
            </a:extLst>
          </p:cNvPr>
          <p:cNvSpPr txBox="1"/>
          <p:nvPr/>
        </p:nvSpPr>
        <p:spPr>
          <a:xfrm>
            <a:off x="1937287" y="262980"/>
            <a:ext cx="3890074" cy="369332"/>
          </a:xfrm>
          <a:prstGeom prst="rect">
            <a:avLst/>
          </a:prstGeom>
          <a:noFill/>
        </p:spPr>
        <p:txBody>
          <a:bodyPr wrap="square">
            <a:spAutoFit/>
          </a:bodyPr>
          <a:lstStyle/>
          <a:p>
            <a:pPr algn="ctr"/>
            <a:r>
              <a:rPr lang="en-US" sz="1800" b="1" dirty="0">
                <a:latin typeface="Arial Nova" panose="020B0504020202020204"/>
              </a:rPr>
              <a:t>Project Architecture</a:t>
            </a:r>
            <a:endParaRPr lang="en-GB" sz="1800" b="1" dirty="0"/>
          </a:p>
        </p:txBody>
      </p:sp>
      <p:sp>
        <p:nvSpPr>
          <p:cNvPr id="9" name="TextBox 8">
            <a:extLst>
              <a:ext uri="{FF2B5EF4-FFF2-40B4-BE49-F238E27FC236}">
                <a16:creationId xmlns:a16="http://schemas.microsoft.com/office/drawing/2014/main" id="{A3049BE8-F7A1-CDB4-364E-12199BFBB972}"/>
              </a:ext>
            </a:extLst>
          </p:cNvPr>
          <p:cNvSpPr txBox="1"/>
          <p:nvPr/>
        </p:nvSpPr>
        <p:spPr>
          <a:xfrm>
            <a:off x="343658" y="5348674"/>
            <a:ext cx="7330699" cy="954107"/>
          </a:xfrm>
          <a:prstGeom prst="rect">
            <a:avLst/>
          </a:prstGeom>
          <a:noFill/>
        </p:spPr>
        <p:txBody>
          <a:bodyPr wrap="square">
            <a:spAutoFit/>
          </a:bodyPr>
          <a:lstStyle/>
          <a:p>
            <a:r>
              <a:rPr lang="en-IN" kern="100" dirty="0">
                <a:latin typeface="+mn-lt"/>
                <a:ea typeface="Times New Roman" panose="02020603050405020304" pitchFamily="18" charset="0"/>
              </a:rPr>
              <a:t>Th</a:t>
            </a:r>
            <a:r>
              <a:rPr lang="en-IN" sz="1400" kern="100" dirty="0">
                <a:effectLst/>
                <a:latin typeface="+mn-lt"/>
                <a:ea typeface="Times New Roman" panose="02020603050405020304" pitchFamily="18" charset="0"/>
              </a:rPr>
              <a:t>e selection of algorithms is guided by their suitability for handling medical image data, scalability, and performance in disease detection and classification tasks. Each algorithm contributes to the development of predictive models aimed at improving diagnostic accuracy and therapeutic strategies for neurodegenerative disorders</a:t>
            </a:r>
            <a:endParaRPr lang="en-GB" dirty="0">
              <a:latin typeface="+mn-lt"/>
            </a:endParaRPr>
          </a:p>
        </p:txBody>
      </p:sp>
      <p:sp>
        <p:nvSpPr>
          <p:cNvPr id="11" name="TextBox 10">
            <a:extLst>
              <a:ext uri="{FF2B5EF4-FFF2-40B4-BE49-F238E27FC236}">
                <a16:creationId xmlns:a16="http://schemas.microsoft.com/office/drawing/2014/main" id="{73D7A0AC-69D3-3AE8-C9AD-94010D6D7941}"/>
              </a:ext>
            </a:extLst>
          </p:cNvPr>
          <p:cNvSpPr txBox="1"/>
          <p:nvPr/>
        </p:nvSpPr>
        <p:spPr>
          <a:xfrm>
            <a:off x="1735808" y="6460486"/>
            <a:ext cx="3890074" cy="2820580"/>
          </a:xfrm>
          <a:prstGeom prst="rect">
            <a:avLst/>
          </a:prstGeom>
          <a:noFill/>
        </p:spPr>
        <p:txBody>
          <a:bodyPr wrap="square">
            <a:spAutoFit/>
          </a:bodyPr>
          <a:lstStyle/>
          <a:p>
            <a:pPr marL="342900" lvl="0" indent="-342900">
              <a:lnSpc>
                <a:spcPct val="115000"/>
              </a:lnSpc>
              <a:spcAft>
                <a:spcPts val="1000"/>
              </a:spcAft>
              <a:buSzPts val="1000"/>
              <a:buFont typeface="Symbol" panose="05050102010706020507" pitchFamily="18" charset="2"/>
              <a:buChar char=""/>
              <a:tabLst>
                <a:tab pos="457200" algn="l"/>
              </a:tabLst>
            </a:pPr>
            <a:r>
              <a:rPr lang="en-GB" sz="1400" b="1" kern="100" dirty="0">
                <a:effectLst/>
                <a:latin typeface="Calibri" panose="020F0502020204030204" pitchFamily="34" charset="0"/>
                <a:ea typeface="Calibri" panose="020F0502020204030204" pitchFamily="34" charset="0"/>
                <a:cs typeface="Times New Roman" panose="02020603050405020304" pitchFamily="18" charset="0"/>
              </a:rPr>
              <a:t>Programming Languages:</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Python (Pandas, NumPy, Scikit-learn, TensorFlow, </a:t>
            </a:r>
            <a:r>
              <a:rPr lang="en-GB" sz="1400" kern="100" dirty="0" err="1">
                <a:effectLst/>
                <a:latin typeface="Calibri" panose="020F0502020204030204" pitchFamily="34" charset="0"/>
                <a:ea typeface="Calibri" panose="020F0502020204030204" pitchFamily="34" charset="0"/>
                <a:cs typeface="Times New Roman" panose="02020603050405020304" pitchFamily="18" charset="0"/>
              </a:rPr>
              <a:t>Keras</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15000"/>
              </a:lnSpc>
              <a:spcAft>
                <a:spcPts val="1000"/>
              </a:spcAft>
              <a:buSzPts val="1000"/>
              <a:buFont typeface="Symbol" panose="05050102010706020507" pitchFamily="18" charset="2"/>
              <a:buChar char=""/>
              <a:tabLst>
                <a:tab pos="457200" algn="l"/>
              </a:tabLst>
            </a:pPr>
            <a:r>
              <a:rPr lang="en-GB" sz="1400" b="1" kern="100" dirty="0">
                <a:effectLst/>
                <a:latin typeface="Calibri" panose="020F0502020204030204" pitchFamily="34" charset="0"/>
                <a:ea typeface="Calibri" panose="020F0502020204030204" pitchFamily="34" charset="0"/>
                <a:cs typeface="Times New Roman" panose="02020603050405020304" pitchFamily="18" charset="0"/>
              </a:rPr>
              <a:t>Machine Learning Algorithms:</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CNNs, SVMs, KNN, ANNs</a:t>
            </a:r>
          </a:p>
          <a:p>
            <a:pPr marL="342900" lvl="0" indent="-342900">
              <a:lnSpc>
                <a:spcPct val="115000"/>
              </a:lnSpc>
              <a:spcAft>
                <a:spcPts val="1000"/>
              </a:spcAft>
              <a:buSzPts val="1000"/>
              <a:buFont typeface="Symbol" panose="05050102010706020507" pitchFamily="18" charset="2"/>
              <a:buChar char=""/>
              <a:tabLst>
                <a:tab pos="457200" algn="l"/>
              </a:tabLst>
            </a:pPr>
            <a:r>
              <a:rPr lang="en-GB" sz="1400" b="1" kern="100" dirty="0">
                <a:effectLst/>
                <a:latin typeface="Calibri" panose="020F0502020204030204" pitchFamily="34" charset="0"/>
                <a:ea typeface="Calibri" panose="020F0502020204030204" pitchFamily="34" charset="0"/>
                <a:cs typeface="Times New Roman" panose="02020603050405020304" pitchFamily="18" charset="0"/>
              </a:rPr>
              <a:t>Data Processing:</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MRI image preprocessing, feature extraction, data augmentation</a:t>
            </a:r>
          </a:p>
          <a:p>
            <a:pPr marL="342900" lvl="0" indent="-342900">
              <a:lnSpc>
                <a:spcPct val="115000"/>
              </a:lnSpc>
              <a:spcAft>
                <a:spcPts val="1000"/>
              </a:spcAft>
              <a:buSzPts val="1000"/>
              <a:buFont typeface="Symbol" panose="05050102010706020507" pitchFamily="18" charset="2"/>
              <a:buChar char=""/>
              <a:tabLst>
                <a:tab pos="457200" algn="l"/>
              </a:tabLst>
            </a:pPr>
            <a:r>
              <a:rPr lang="en-GB" sz="1400" b="1" kern="100" dirty="0">
                <a:effectLst/>
                <a:latin typeface="Calibri" panose="020F0502020204030204" pitchFamily="34" charset="0"/>
                <a:ea typeface="Calibri" panose="020F0502020204030204" pitchFamily="34" charset="0"/>
                <a:cs typeface="Times New Roman" panose="02020603050405020304" pitchFamily="18" charset="0"/>
              </a:rPr>
              <a:t>Evaluation Metrics:</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Accuracy, Precision, Recall, F1-score, AUC</a:t>
            </a:r>
          </a:p>
          <a:p>
            <a:pPr marL="342900" lvl="0" indent="-342900">
              <a:lnSpc>
                <a:spcPct val="115000"/>
              </a:lnSpc>
              <a:spcAft>
                <a:spcPts val="1000"/>
              </a:spcAft>
              <a:buSzPts val="1000"/>
              <a:buFont typeface="Symbol" panose="05050102010706020507" pitchFamily="18" charset="2"/>
              <a:buChar char=""/>
              <a:tabLst>
                <a:tab pos="457200" algn="l"/>
              </a:tabLst>
            </a:pPr>
            <a:r>
              <a:rPr lang="en-GB" sz="1400" b="1" kern="100" dirty="0">
                <a:effectLst/>
                <a:latin typeface="Calibri" panose="020F0502020204030204" pitchFamily="34" charset="0"/>
                <a:ea typeface="Calibri" panose="020F0502020204030204" pitchFamily="34" charset="0"/>
                <a:cs typeface="Times New Roman" panose="02020603050405020304" pitchFamily="18" charset="0"/>
              </a:rPr>
              <a:t>Tools:</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kern="1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GB" sz="1400" kern="100" dirty="0">
                <a:effectLst/>
                <a:latin typeface="Calibri" panose="020F0502020204030204" pitchFamily="34" charset="0"/>
                <a:ea typeface="Calibri" panose="020F0502020204030204" pitchFamily="34" charset="0"/>
                <a:cs typeface="Times New Roman" panose="02020603050405020304" pitchFamily="18" charset="0"/>
              </a:rPr>
              <a:t> Notebooks, Git, SQL, PowerBI</a:t>
            </a:r>
          </a:p>
        </p:txBody>
      </p:sp>
    </p:spTree>
    <p:extLst>
      <p:ext uri="{BB962C8B-B14F-4D97-AF65-F5344CB8AC3E}">
        <p14:creationId xmlns:p14="http://schemas.microsoft.com/office/powerpoint/2010/main" val="2190487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3D9476-8FB3-F2F4-21DD-AE59EDF3C825}"/>
              </a:ext>
            </a:extLst>
          </p:cNvPr>
          <p:cNvSpPr txBox="1"/>
          <p:nvPr/>
        </p:nvSpPr>
        <p:spPr>
          <a:xfrm>
            <a:off x="364270" y="4356272"/>
            <a:ext cx="6829532" cy="523220"/>
          </a:xfrm>
          <a:prstGeom prst="rect">
            <a:avLst/>
          </a:prstGeom>
          <a:noFill/>
        </p:spPr>
        <p:txBody>
          <a:bodyPr wrap="square">
            <a:spAutoFit/>
          </a:bodyPr>
          <a:lstStyle/>
          <a:p>
            <a:r>
              <a:rPr lang="en-US" sz="1400" dirty="0">
                <a:latin typeface="Arial Nova" panose="020B0504020202020204"/>
              </a:rPr>
              <a:t>Created an interactive dashboard which shows us patient's medical profile based on MRI and Dementia levels and is in sync with the report</a:t>
            </a:r>
            <a:endParaRPr lang="en-GB" dirty="0"/>
          </a:p>
        </p:txBody>
      </p:sp>
      <p:pic>
        <p:nvPicPr>
          <p:cNvPr id="6" name="Picture 5">
            <a:extLst>
              <a:ext uri="{FF2B5EF4-FFF2-40B4-BE49-F238E27FC236}">
                <a16:creationId xmlns:a16="http://schemas.microsoft.com/office/drawing/2014/main" id="{7405F44A-D58C-9595-962E-18390C5BFD12}"/>
              </a:ext>
            </a:extLst>
          </p:cNvPr>
          <p:cNvPicPr>
            <a:picLocks noChangeAspect="1"/>
          </p:cNvPicPr>
          <p:nvPr/>
        </p:nvPicPr>
        <p:blipFill rotWithShape="1">
          <a:blip r:embed="rId2"/>
          <a:srcRect l="9173" t="21654" r="60353" b="15307"/>
          <a:stretch/>
        </p:blipFill>
        <p:spPr>
          <a:xfrm>
            <a:off x="364269" y="108488"/>
            <a:ext cx="7043859" cy="4098076"/>
          </a:xfrm>
          <a:prstGeom prst="rect">
            <a:avLst/>
          </a:prstGeom>
        </p:spPr>
      </p:pic>
      <p:pic>
        <p:nvPicPr>
          <p:cNvPr id="8" name="Picture 7">
            <a:extLst>
              <a:ext uri="{FF2B5EF4-FFF2-40B4-BE49-F238E27FC236}">
                <a16:creationId xmlns:a16="http://schemas.microsoft.com/office/drawing/2014/main" id="{A7F6640C-3F5C-19E9-28BE-9004399654CE}"/>
              </a:ext>
            </a:extLst>
          </p:cNvPr>
          <p:cNvPicPr>
            <a:picLocks noChangeAspect="1"/>
          </p:cNvPicPr>
          <p:nvPr/>
        </p:nvPicPr>
        <p:blipFill rotWithShape="1">
          <a:blip r:embed="rId3"/>
          <a:srcRect l="9107" t="21807" r="64635" b="14969"/>
          <a:stretch/>
        </p:blipFill>
        <p:spPr>
          <a:xfrm>
            <a:off x="620485" y="5029200"/>
            <a:ext cx="6573315" cy="4005244"/>
          </a:xfrm>
          <a:prstGeom prst="rect">
            <a:avLst/>
          </a:prstGeom>
        </p:spPr>
      </p:pic>
    </p:spTree>
    <p:extLst>
      <p:ext uri="{BB962C8B-B14F-4D97-AF65-F5344CB8AC3E}">
        <p14:creationId xmlns:p14="http://schemas.microsoft.com/office/powerpoint/2010/main" val="2066698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Google Shape;190;p8"/>
          <p:cNvSpPr txBox="1"/>
          <p:nvPr/>
        </p:nvSpPr>
        <p:spPr>
          <a:xfrm>
            <a:off x="100" y="67050"/>
            <a:ext cx="7772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dirty="0">
                <a:latin typeface="Google Sans"/>
                <a:ea typeface="Google Sans"/>
                <a:cs typeface="Google Sans"/>
                <a:sym typeface="Google Sans"/>
              </a:rPr>
              <a:t>Visualization of Chicago crimes Investigation</a:t>
            </a:r>
            <a:endParaRPr sz="2500" b="1" dirty="0">
              <a:latin typeface="Google Sans"/>
              <a:ea typeface="Google Sans"/>
              <a:cs typeface="Google Sans"/>
              <a:sym typeface="Google Sans"/>
            </a:endParaRPr>
          </a:p>
        </p:txBody>
      </p:sp>
      <p:sp>
        <p:nvSpPr>
          <p:cNvPr id="3" name="TextBox 2">
            <a:extLst>
              <a:ext uri="{FF2B5EF4-FFF2-40B4-BE49-F238E27FC236}">
                <a16:creationId xmlns:a16="http://schemas.microsoft.com/office/drawing/2014/main" id="{F8E202A3-BC71-3B62-28F1-9DF852F9A34B}"/>
              </a:ext>
            </a:extLst>
          </p:cNvPr>
          <p:cNvSpPr txBox="1"/>
          <p:nvPr/>
        </p:nvSpPr>
        <p:spPr>
          <a:xfrm>
            <a:off x="131734" y="2358444"/>
            <a:ext cx="6726264" cy="1384995"/>
          </a:xfrm>
          <a:prstGeom prst="rect">
            <a:avLst/>
          </a:prstGeom>
          <a:noFill/>
        </p:spPr>
        <p:txBody>
          <a:bodyPr wrap="square">
            <a:spAutoFit/>
          </a:bodyPr>
          <a:lstStyle/>
          <a:p>
            <a:pPr eaLnBrk="1"/>
            <a:r>
              <a:rPr lang="en-US" altLang="en-US" b="1" dirty="0"/>
              <a:t>Response:</a:t>
            </a:r>
          </a:p>
          <a:p>
            <a:pPr eaLnBrk="1"/>
            <a:r>
              <a:rPr lang="en-US" altLang="en-US" dirty="0"/>
              <a:t>Crime trend analysis</a:t>
            </a:r>
          </a:p>
          <a:p>
            <a:pPr eaLnBrk="1"/>
            <a:r>
              <a:rPr lang="en-US" altLang="en-US" dirty="0"/>
              <a:t>Public safety improvement</a:t>
            </a:r>
          </a:p>
          <a:p>
            <a:pPr eaLnBrk="1"/>
            <a:r>
              <a:rPr lang="en-US" altLang="en-US" dirty="0"/>
              <a:t>Crime hotspot identification</a:t>
            </a:r>
          </a:p>
          <a:p>
            <a:pPr eaLnBrk="1"/>
            <a:r>
              <a:rPr lang="en-US" altLang="en-US" dirty="0"/>
              <a:t>Criminal activity pattern recognition</a:t>
            </a:r>
          </a:p>
          <a:p>
            <a:pPr eaLnBrk="1"/>
            <a:r>
              <a:rPr lang="en-US" altLang="en-US" dirty="0"/>
              <a:t>Fraud detection and prevention </a:t>
            </a:r>
          </a:p>
        </p:txBody>
      </p:sp>
      <p:sp>
        <p:nvSpPr>
          <p:cNvPr id="5" name="TextBox 4">
            <a:extLst>
              <a:ext uri="{FF2B5EF4-FFF2-40B4-BE49-F238E27FC236}">
                <a16:creationId xmlns:a16="http://schemas.microsoft.com/office/drawing/2014/main" id="{140827B9-911F-1BA3-8FB8-6F65CCC91CD8}"/>
              </a:ext>
            </a:extLst>
          </p:cNvPr>
          <p:cNvSpPr txBox="1"/>
          <p:nvPr/>
        </p:nvSpPr>
        <p:spPr>
          <a:xfrm>
            <a:off x="131734" y="737197"/>
            <a:ext cx="6532535" cy="1384995"/>
          </a:xfrm>
          <a:prstGeom prst="rect">
            <a:avLst/>
          </a:prstGeom>
          <a:noFill/>
        </p:spPr>
        <p:txBody>
          <a:bodyPr wrap="square">
            <a:spAutoFit/>
          </a:bodyPr>
          <a:lstStyle/>
          <a:p>
            <a:r>
              <a:rPr lang="en-GB" sz="1400" b="1" dirty="0">
                <a:effectLst/>
                <a:latin typeface="+mn-lt"/>
                <a:ea typeface="Calibri" panose="020F0502020204030204" pitchFamily="34" charset="0"/>
                <a:cs typeface="Times New Roman" panose="02020603050405020304" pitchFamily="18" charset="0"/>
              </a:rPr>
              <a:t>Issue:</a:t>
            </a:r>
          </a:p>
          <a:p>
            <a:r>
              <a:rPr lang="en-GB" sz="1400" dirty="0">
                <a:effectLst/>
                <a:latin typeface="+mn-lt"/>
                <a:ea typeface="Calibri" panose="020F0502020204030204" pitchFamily="34" charset="0"/>
                <a:cs typeface="Times New Roman" panose="02020603050405020304" pitchFamily="18" charset="0"/>
              </a:rPr>
              <a:t>This project entails </a:t>
            </a:r>
            <a:r>
              <a:rPr lang="en-GB" sz="1400" dirty="0" err="1">
                <a:effectLst/>
                <a:latin typeface="+mn-lt"/>
                <a:ea typeface="Calibri" panose="020F0502020204030204" pitchFamily="34" charset="0"/>
                <a:cs typeface="Times New Roman" panose="02020603050405020304" pitchFamily="18" charset="0"/>
              </a:rPr>
              <a:t>analyzing</a:t>
            </a:r>
            <a:r>
              <a:rPr lang="en-GB" sz="1400" dirty="0">
                <a:effectLst/>
                <a:latin typeface="+mn-lt"/>
                <a:ea typeface="Calibri" panose="020F0502020204030204" pitchFamily="34" charset="0"/>
                <a:cs typeface="Times New Roman" panose="02020603050405020304" pitchFamily="18" charset="0"/>
              </a:rPr>
              <a:t> and visualizing crime data in Chicago using Tableau to uncover insights into crime trends, patterns, and distributions. The study aims to inform public safety initiatives and crime prevention strategies by providing a detailed understanding of crime dynamics across various dimensions such as time, location, and crime type.</a:t>
            </a:r>
            <a:endParaRPr lang="en-GB" dirty="0">
              <a:latin typeface="+mn-lt"/>
            </a:endParaRPr>
          </a:p>
        </p:txBody>
      </p:sp>
      <p:sp>
        <p:nvSpPr>
          <p:cNvPr id="7" name="TextBox 6">
            <a:extLst>
              <a:ext uri="{FF2B5EF4-FFF2-40B4-BE49-F238E27FC236}">
                <a16:creationId xmlns:a16="http://schemas.microsoft.com/office/drawing/2014/main" id="{EBE9C693-6325-F2AF-7168-B914B759C6E6}"/>
              </a:ext>
            </a:extLst>
          </p:cNvPr>
          <p:cNvSpPr txBox="1"/>
          <p:nvPr/>
        </p:nvSpPr>
        <p:spPr>
          <a:xfrm>
            <a:off x="131733" y="3979691"/>
            <a:ext cx="6532535" cy="1384995"/>
          </a:xfrm>
          <a:prstGeom prst="rect">
            <a:avLst/>
          </a:prstGeom>
          <a:noFill/>
        </p:spPr>
        <p:txBody>
          <a:bodyPr wrap="square">
            <a:spAutoFit/>
          </a:bodyPr>
          <a:lstStyle/>
          <a:p>
            <a:r>
              <a:rPr lang="en-GB" sz="1400" b="1" dirty="0">
                <a:effectLst/>
                <a:latin typeface="+mn-lt"/>
                <a:ea typeface="Calibri" panose="020F0502020204030204" pitchFamily="34" charset="0"/>
                <a:cs typeface="Times New Roman" panose="02020603050405020304" pitchFamily="18" charset="0"/>
              </a:rPr>
              <a:t>Impact:</a:t>
            </a:r>
            <a:r>
              <a:rPr lang="en-GB" sz="1400" dirty="0">
                <a:effectLst/>
                <a:latin typeface="+mn-lt"/>
                <a:ea typeface="Calibri" panose="020F0502020204030204" pitchFamily="34" charset="0"/>
                <a:cs typeface="Times New Roman" panose="02020603050405020304" pitchFamily="18" charset="0"/>
              </a:rPr>
              <a:t> </a:t>
            </a:r>
          </a:p>
          <a:p>
            <a:r>
              <a:rPr lang="en-GB" sz="1400" dirty="0">
                <a:effectLst/>
                <a:latin typeface="+mn-lt"/>
                <a:ea typeface="Calibri" panose="020F0502020204030204" pitchFamily="34" charset="0"/>
                <a:cs typeface="Times New Roman" panose="02020603050405020304" pitchFamily="18" charset="0"/>
              </a:rPr>
              <a:t>The project enhances the understanding of crime dynamics in Chicago, providing valuable insights that can be leveraged by law enforcement agencies and policymakers to devise effective crime prevention strategies. The visualizations and dashboards developed serve as powerful tools for ongoing monitoring and analysis, facilitating a data-driven approach to public safety.</a:t>
            </a:r>
            <a:endParaRPr lang="en-GB" dirty="0">
              <a:latin typeface="+mn-lt"/>
            </a:endParaRPr>
          </a:p>
        </p:txBody>
      </p:sp>
      <p:pic>
        <p:nvPicPr>
          <p:cNvPr id="11" name="Picture 25" descr="slide2">
            <a:extLst>
              <a:ext uri="{FF2B5EF4-FFF2-40B4-BE49-F238E27FC236}">
                <a16:creationId xmlns:a16="http://schemas.microsoft.com/office/drawing/2014/main" id="{AEF9BE9A-E831-4344-EC58-A526CA0FE48B}"/>
              </a:ext>
            </a:extLst>
          </p:cNvPr>
          <p:cNvPicPr>
            <a:picLocks noChangeAspect="1"/>
          </p:cNvPicPr>
          <p:nvPr/>
        </p:nvPicPr>
        <p:blipFill rotWithShape="1">
          <a:blip r:embed="rId3">
            <a:extLst>
              <a:ext uri="{28A0092B-C50C-407E-A947-70E740481C1C}">
                <a14:useLocalDpi xmlns:a14="http://schemas.microsoft.com/office/drawing/2010/main" val="0"/>
              </a:ext>
            </a:extLst>
          </a:blip>
          <a:srcRect t="15839"/>
          <a:stretch/>
        </p:blipFill>
        <p:spPr bwMode="auto">
          <a:xfrm>
            <a:off x="3006671" y="5586084"/>
            <a:ext cx="4633996" cy="3278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23" descr="TextBox 3">
            <a:extLst>
              <a:ext uri="{FF2B5EF4-FFF2-40B4-BE49-F238E27FC236}">
                <a16:creationId xmlns:a16="http://schemas.microsoft.com/office/drawing/2014/main" id="{0DECE946-3603-64D2-5977-D6A863517EB7}"/>
              </a:ext>
            </a:extLst>
          </p:cNvPr>
          <p:cNvSpPr txBox="1">
            <a:spLocks/>
          </p:cNvSpPr>
          <p:nvPr/>
        </p:nvSpPr>
        <p:spPr bwMode="auto">
          <a:xfrm>
            <a:off x="131735" y="5973711"/>
            <a:ext cx="2688957" cy="203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5720" rIns="45720">
            <a:spAutoFit/>
          </a:bodyPr>
          <a:lstStyle>
            <a:lvl1pPr marL="285750" indent="-285750">
              <a:defRPr>
                <a:solidFill>
                  <a:srgbClr val="000000"/>
                </a:solidFill>
                <a:latin typeface="Rockwell" panose="02060603020205020403" pitchFamily="18" charset="0"/>
                <a:ea typeface="Rockwell" panose="02060603020205020403" pitchFamily="18" charset="0"/>
                <a:cs typeface="Rockwell" panose="02060603020205020403" pitchFamily="18" charset="0"/>
                <a:sym typeface="Rockwell" panose="02060603020205020403" pitchFamily="18" charset="0"/>
              </a:defRPr>
            </a:lvl1pPr>
            <a:lvl2pPr marL="742950" indent="-285750">
              <a:defRPr>
                <a:solidFill>
                  <a:srgbClr val="000000"/>
                </a:solidFill>
                <a:latin typeface="Rockwell" panose="02060603020205020403" pitchFamily="18" charset="0"/>
                <a:ea typeface="Rockwell" panose="02060603020205020403" pitchFamily="18" charset="0"/>
                <a:cs typeface="Rockwell" panose="02060603020205020403" pitchFamily="18" charset="0"/>
                <a:sym typeface="Rockwell" panose="02060603020205020403" pitchFamily="18" charset="0"/>
              </a:defRPr>
            </a:lvl2pPr>
            <a:lvl3pPr marL="1143000" indent="-228600">
              <a:defRPr>
                <a:solidFill>
                  <a:srgbClr val="000000"/>
                </a:solidFill>
                <a:latin typeface="Rockwell" panose="02060603020205020403" pitchFamily="18" charset="0"/>
                <a:ea typeface="Rockwell" panose="02060603020205020403" pitchFamily="18" charset="0"/>
                <a:cs typeface="Rockwell" panose="02060603020205020403" pitchFamily="18" charset="0"/>
                <a:sym typeface="Rockwell" panose="02060603020205020403" pitchFamily="18" charset="0"/>
              </a:defRPr>
            </a:lvl3pPr>
            <a:lvl4pPr marL="1600200" indent="-228600">
              <a:defRPr>
                <a:solidFill>
                  <a:srgbClr val="000000"/>
                </a:solidFill>
                <a:latin typeface="Rockwell" panose="02060603020205020403" pitchFamily="18" charset="0"/>
                <a:ea typeface="Rockwell" panose="02060603020205020403" pitchFamily="18" charset="0"/>
                <a:cs typeface="Rockwell" panose="02060603020205020403" pitchFamily="18" charset="0"/>
                <a:sym typeface="Rockwell" panose="02060603020205020403" pitchFamily="18" charset="0"/>
              </a:defRPr>
            </a:lvl4pPr>
            <a:lvl5pPr marL="2057400" indent="-228600">
              <a:defRPr>
                <a:solidFill>
                  <a:srgbClr val="000000"/>
                </a:solidFill>
                <a:latin typeface="Rockwell" panose="02060603020205020403" pitchFamily="18" charset="0"/>
                <a:ea typeface="Rockwell" panose="02060603020205020403" pitchFamily="18" charset="0"/>
                <a:cs typeface="Rockwell" panose="02060603020205020403" pitchFamily="18" charset="0"/>
                <a:sym typeface="Rockwell" panose="02060603020205020403" pitchFamily="18" charset="0"/>
              </a:defRPr>
            </a:lvl5pPr>
            <a:lvl6pPr marL="2514600" indent="-228600" eaLnBrk="0" fontAlgn="base" hangingPunct="0">
              <a:spcBef>
                <a:spcPct val="0"/>
              </a:spcBef>
              <a:spcAft>
                <a:spcPct val="0"/>
              </a:spcAft>
              <a:defRPr>
                <a:solidFill>
                  <a:srgbClr val="000000"/>
                </a:solidFill>
                <a:latin typeface="Rockwell" panose="02060603020205020403" pitchFamily="18" charset="0"/>
                <a:ea typeface="Rockwell" panose="02060603020205020403" pitchFamily="18" charset="0"/>
                <a:cs typeface="Rockwell" panose="02060603020205020403" pitchFamily="18" charset="0"/>
                <a:sym typeface="Rockwell" panose="02060603020205020403" pitchFamily="18" charset="0"/>
              </a:defRPr>
            </a:lvl6pPr>
            <a:lvl7pPr marL="2971800" indent="-228600" eaLnBrk="0" fontAlgn="base" hangingPunct="0">
              <a:spcBef>
                <a:spcPct val="0"/>
              </a:spcBef>
              <a:spcAft>
                <a:spcPct val="0"/>
              </a:spcAft>
              <a:defRPr>
                <a:solidFill>
                  <a:srgbClr val="000000"/>
                </a:solidFill>
                <a:latin typeface="Rockwell" panose="02060603020205020403" pitchFamily="18" charset="0"/>
                <a:ea typeface="Rockwell" panose="02060603020205020403" pitchFamily="18" charset="0"/>
                <a:cs typeface="Rockwell" panose="02060603020205020403" pitchFamily="18" charset="0"/>
                <a:sym typeface="Rockwell" panose="02060603020205020403" pitchFamily="18" charset="0"/>
              </a:defRPr>
            </a:lvl7pPr>
            <a:lvl8pPr marL="3429000" indent="-228600" eaLnBrk="0" fontAlgn="base" hangingPunct="0">
              <a:spcBef>
                <a:spcPct val="0"/>
              </a:spcBef>
              <a:spcAft>
                <a:spcPct val="0"/>
              </a:spcAft>
              <a:defRPr>
                <a:solidFill>
                  <a:srgbClr val="000000"/>
                </a:solidFill>
                <a:latin typeface="Rockwell" panose="02060603020205020403" pitchFamily="18" charset="0"/>
                <a:ea typeface="Rockwell" panose="02060603020205020403" pitchFamily="18" charset="0"/>
                <a:cs typeface="Rockwell" panose="02060603020205020403" pitchFamily="18" charset="0"/>
                <a:sym typeface="Rockwell" panose="02060603020205020403" pitchFamily="18" charset="0"/>
              </a:defRPr>
            </a:lvl8pPr>
            <a:lvl9pPr marL="3886200" indent="-228600" eaLnBrk="0" fontAlgn="base" hangingPunct="0">
              <a:spcBef>
                <a:spcPct val="0"/>
              </a:spcBef>
              <a:spcAft>
                <a:spcPct val="0"/>
              </a:spcAft>
              <a:defRPr>
                <a:solidFill>
                  <a:srgbClr val="000000"/>
                </a:solidFill>
                <a:latin typeface="Rockwell" panose="02060603020205020403" pitchFamily="18" charset="0"/>
                <a:ea typeface="Rockwell" panose="02060603020205020403" pitchFamily="18" charset="0"/>
                <a:cs typeface="Rockwell" panose="02060603020205020403" pitchFamily="18" charset="0"/>
                <a:sym typeface="Rockwell" panose="02060603020205020403" pitchFamily="18" charset="0"/>
              </a:defRPr>
            </a:lvl9pPr>
          </a:lstStyle>
          <a:p>
            <a:pPr defTabSz="914400" eaLnBrk="1">
              <a:buFont typeface="Arial" panose="020B0604020202020204" pitchFamily="34" charset="0"/>
              <a:buChar char="•"/>
            </a:pPr>
            <a:r>
              <a:rPr lang="en-US" altLang="en-US" dirty="0">
                <a:latin typeface="+mn-lt"/>
              </a:rPr>
              <a:t>We can see here Top 10 crimes who have been arrested and not arrested .</a:t>
            </a:r>
            <a:endParaRPr lang="en-US" altLang="en-US" dirty="0">
              <a:solidFill>
                <a:srgbClr val="FFFFFF"/>
              </a:solidFill>
              <a:latin typeface="+mn-lt"/>
            </a:endParaRPr>
          </a:p>
          <a:p>
            <a:pPr defTabSz="914400" eaLnBrk="1">
              <a:buFont typeface="Arial" panose="020B0604020202020204" pitchFamily="34" charset="0"/>
              <a:buChar char="•"/>
            </a:pPr>
            <a:r>
              <a:rPr lang="en-US" altLang="en-US" dirty="0">
                <a:latin typeface="+mn-lt"/>
              </a:rPr>
              <a:t>Theft being the topmost crime.</a:t>
            </a:r>
            <a:endParaRPr lang="en-US" altLang="en-US" dirty="0">
              <a:solidFill>
                <a:srgbClr val="FFFFFF"/>
              </a:solidFill>
              <a:latin typeface="+mn-lt"/>
            </a:endParaRPr>
          </a:p>
          <a:p>
            <a:pPr defTabSz="914400" eaLnBrk="1">
              <a:buFont typeface="Arial" panose="020B0604020202020204" pitchFamily="34" charset="0"/>
              <a:buChar char="•"/>
            </a:pPr>
            <a:r>
              <a:rPr lang="en-US" altLang="en-US" dirty="0">
                <a:latin typeface="+mn-lt"/>
              </a:rPr>
              <a:t>Narcotics is the only crime where all arrests were made.</a:t>
            </a:r>
          </a:p>
          <a:p>
            <a:pPr defTabSz="914400" eaLnBrk="1">
              <a:buFont typeface="Arial" panose="020B0604020202020204" pitchFamily="34" charset="0"/>
              <a:buChar char="•"/>
            </a:pPr>
            <a:r>
              <a:rPr lang="en-US" altLang="en-US" dirty="0">
                <a:latin typeface="+mn-lt"/>
              </a:rPr>
              <a:t>Most of the criminals are not arrested in theft cases.</a:t>
            </a:r>
          </a:p>
        </p:txBody>
      </p:sp>
    </p:spTree>
    <p:extLst>
      <p:ext uri="{BB962C8B-B14F-4D97-AF65-F5344CB8AC3E}">
        <p14:creationId xmlns:p14="http://schemas.microsoft.com/office/powerpoint/2010/main" val="299541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7" descr="Chart, treemap chart&#10;&#10;Description automatically generated">
            <a:extLst>
              <a:ext uri="{FF2B5EF4-FFF2-40B4-BE49-F238E27FC236}">
                <a16:creationId xmlns:a16="http://schemas.microsoft.com/office/drawing/2014/main" id="{6BFDF3D0-1A90-0350-1D2E-0DDE44B7E4E6}"/>
              </a:ext>
            </a:extLst>
          </p:cNvPr>
          <p:cNvPicPr>
            <a:picLocks noChangeAspect="1"/>
          </p:cNvPicPr>
          <p:nvPr/>
        </p:nvPicPr>
        <p:blipFill rotWithShape="1">
          <a:blip r:embed="rId2">
            <a:extLst>
              <a:ext uri="{28A0092B-C50C-407E-A947-70E740481C1C}">
                <a14:useLocalDpi xmlns:a14="http://schemas.microsoft.com/office/drawing/2010/main" val="0"/>
              </a:ext>
            </a:extLst>
          </a:blip>
          <a:srcRect r="13776" b="-1"/>
          <a:stretch/>
        </p:blipFill>
        <p:spPr>
          <a:xfrm>
            <a:off x="20" y="10"/>
            <a:ext cx="7632036" cy="4293021"/>
          </a:xfrm>
          <a:prstGeom prst="rect">
            <a:avLst/>
          </a:prstGeom>
        </p:spPr>
      </p:pic>
      <p:pic>
        <p:nvPicPr>
          <p:cNvPr id="3" name="Picture 47">
            <a:extLst>
              <a:ext uri="{FF2B5EF4-FFF2-40B4-BE49-F238E27FC236}">
                <a16:creationId xmlns:a16="http://schemas.microsoft.com/office/drawing/2014/main" id="{3ACD94FF-212F-BFE0-53B1-4CD3ACB48C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 y="4494509"/>
            <a:ext cx="7632036" cy="469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2950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0;p8">
            <a:extLst>
              <a:ext uri="{FF2B5EF4-FFF2-40B4-BE49-F238E27FC236}">
                <a16:creationId xmlns:a16="http://schemas.microsoft.com/office/drawing/2014/main" id="{CDDCC392-B56A-AF04-C05D-B770C33B4709}"/>
              </a:ext>
            </a:extLst>
          </p:cNvPr>
          <p:cNvSpPr txBox="1"/>
          <p:nvPr/>
        </p:nvSpPr>
        <p:spPr>
          <a:xfrm>
            <a:off x="0" y="0"/>
            <a:ext cx="7772400" cy="737608"/>
          </a:xfrm>
          <a:prstGeom prst="rect">
            <a:avLst/>
          </a:prstGeom>
          <a:noFill/>
          <a:ln>
            <a:noFill/>
          </a:ln>
        </p:spPr>
        <p:txBody>
          <a:bodyPr spcFirstLastPara="1" wrap="square" lIns="91425" tIns="91425" rIns="91425" bIns="91425" anchor="t" anchorCtr="0">
            <a:spAutoFit/>
          </a:bodyPr>
          <a:lstStyle/>
          <a:p>
            <a:pPr>
              <a:lnSpc>
                <a:spcPct val="115000"/>
              </a:lnSpc>
              <a:spcAft>
                <a:spcPts val="1000"/>
              </a:spcAft>
            </a:pPr>
            <a:r>
              <a:rPr lang="en-GB" sz="2400" b="1" kern="0" dirty="0">
                <a:effectLst/>
                <a:latin typeface="+mn-lt"/>
                <a:ea typeface="Times New Roman" panose="02020603050405020304" pitchFamily="18" charset="0"/>
                <a:cs typeface="Times New Roman" panose="02020603050405020304" pitchFamily="18" charset="0"/>
              </a:rPr>
              <a:t>Massachusetts Motor Vehicle Crash Data Analysis</a:t>
            </a:r>
            <a:endParaRPr lang="en-GB" sz="1800" kern="100" dirty="0">
              <a:effectLst/>
              <a:latin typeface="+mn-lt"/>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28BC7A0-03D1-289E-8D5B-FDFE19FB0981}"/>
              </a:ext>
            </a:extLst>
          </p:cNvPr>
          <p:cNvSpPr txBox="1"/>
          <p:nvPr/>
        </p:nvSpPr>
        <p:spPr>
          <a:xfrm>
            <a:off x="105009" y="737608"/>
            <a:ext cx="3952066" cy="1890261"/>
          </a:xfrm>
          <a:prstGeom prst="rect">
            <a:avLst/>
          </a:prstGeom>
          <a:noFill/>
        </p:spPr>
        <p:txBody>
          <a:bodyPr wrap="square">
            <a:spAutoFit/>
          </a:bodyPr>
          <a:lstStyle/>
          <a:p>
            <a:pPr algn="just"/>
            <a:r>
              <a:rPr lang="en-GB" b="1" dirty="0">
                <a:latin typeface="+mj-lt"/>
                <a:cs typeface="Times New Roman" panose="02020603050405020304" pitchFamily="18" charset="0"/>
              </a:rPr>
              <a:t>Issue:</a:t>
            </a:r>
          </a:p>
          <a:p>
            <a:pPr>
              <a:lnSpc>
                <a:spcPct val="115000"/>
              </a:lnSpc>
              <a:spcAft>
                <a:spcPts val="1000"/>
              </a:spcAft>
            </a:pPr>
            <a:r>
              <a:rPr lang="en-GB" sz="1400" kern="0" dirty="0">
                <a:effectLst/>
                <a:latin typeface="+mj-lt"/>
                <a:ea typeface="Times New Roman" panose="02020603050405020304" pitchFamily="18" charset="0"/>
                <a:cs typeface="Times New Roman" panose="02020603050405020304" pitchFamily="18" charset="0"/>
              </a:rPr>
              <a:t>This project </a:t>
            </a:r>
            <a:r>
              <a:rPr lang="en-GB" sz="1400" kern="0" dirty="0" err="1">
                <a:effectLst/>
                <a:latin typeface="+mj-lt"/>
                <a:ea typeface="Times New Roman" panose="02020603050405020304" pitchFamily="18" charset="0"/>
                <a:cs typeface="Times New Roman" panose="02020603050405020304" pitchFamily="18" charset="0"/>
              </a:rPr>
              <a:t>analyzes</a:t>
            </a:r>
            <a:r>
              <a:rPr lang="en-GB" sz="1400" kern="0" dirty="0">
                <a:effectLst/>
                <a:latin typeface="+mj-lt"/>
                <a:ea typeface="Times New Roman" panose="02020603050405020304" pitchFamily="18" charset="0"/>
                <a:cs typeface="Times New Roman" panose="02020603050405020304" pitchFamily="18" charset="0"/>
              </a:rPr>
              <a:t> Massachusetts motor vehicle crash data from 2002 to 2022 to identify trends, patterns, and areas for improving road safety using Python and various data analysis techniques.</a:t>
            </a:r>
            <a:endParaRPr lang="en-GB" sz="1200" kern="100" dirty="0">
              <a:effectLst/>
              <a:latin typeface="+mj-lt"/>
              <a:ea typeface="Calibri" panose="020F0502020204030204" pitchFamily="34" charset="0"/>
              <a:cs typeface="Times New Roman" panose="02020603050405020304" pitchFamily="18" charset="0"/>
            </a:endParaRPr>
          </a:p>
          <a:p>
            <a:pPr algn="just"/>
            <a:endParaRPr lang="en-GB" dirty="0">
              <a:latin typeface="+mj-lt"/>
              <a:cs typeface="Times New Roman" panose="02020603050405020304" pitchFamily="18" charset="0"/>
            </a:endParaRPr>
          </a:p>
        </p:txBody>
      </p:sp>
      <p:sp>
        <p:nvSpPr>
          <p:cNvPr id="10" name="TextBox 9">
            <a:extLst>
              <a:ext uri="{FF2B5EF4-FFF2-40B4-BE49-F238E27FC236}">
                <a16:creationId xmlns:a16="http://schemas.microsoft.com/office/drawing/2014/main" id="{42B18692-0459-0519-474C-A1B99256C0A7}"/>
              </a:ext>
            </a:extLst>
          </p:cNvPr>
          <p:cNvSpPr txBox="1"/>
          <p:nvPr/>
        </p:nvSpPr>
        <p:spPr>
          <a:xfrm>
            <a:off x="105009" y="2769570"/>
            <a:ext cx="3952066" cy="2031325"/>
          </a:xfrm>
          <a:prstGeom prst="rect">
            <a:avLst/>
          </a:prstGeom>
          <a:noFill/>
        </p:spPr>
        <p:txBody>
          <a:bodyPr wrap="square">
            <a:spAutoFit/>
          </a:bodyPr>
          <a:lstStyle/>
          <a:p>
            <a:r>
              <a:rPr lang="en-GB" b="1" dirty="0">
                <a:latin typeface="+mj-lt"/>
                <a:cs typeface="Times New Roman" panose="02020603050405020304" pitchFamily="18" charset="0"/>
              </a:rPr>
              <a:t>Impact:</a:t>
            </a:r>
          </a:p>
          <a:p>
            <a:r>
              <a:rPr lang="en-GB" dirty="0">
                <a:latin typeface="+mj-lt"/>
                <a:cs typeface="Times New Roman" panose="02020603050405020304" pitchFamily="18" charset="0"/>
              </a:rPr>
              <a:t>Our findings suggest that machine learning models can be effective tools for predicting the likelihood of a crash involving multiple vehicles and can be useful in improving road safety.</a:t>
            </a:r>
          </a:p>
          <a:p>
            <a:r>
              <a:rPr lang="en-GB" dirty="0">
                <a:latin typeface="+mj-lt"/>
                <a:cs typeface="Times New Roman" panose="02020603050405020304" pitchFamily="18" charset="0"/>
              </a:rPr>
              <a:t>We recommend using the CatBoost or XGBoost model for predicting whether a crash involves 2 or more vehicles due to their high accuracy and AUC scores.</a:t>
            </a:r>
            <a:endParaRPr lang="en-GB" dirty="0">
              <a:latin typeface="+mj-lt"/>
            </a:endParaRPr>
          </a:p>
        </p:txBody>
      </p:sp>
      <p:sp>
        <p:nvSpPr>
          <p:cNvPr id="12" name="TextBox 11">
            <a:extLst>
              <a:ext uri="{FF2B5EF4-FFF2-40B4-BE49-F238E27FC236}">
                <a16:creationId xmlns:a16="http://schemas.microsoft.com/office/drawing/2014/main" id="{A752D548-A495-D756-3ABD-07E68531C56F}"/>
              </a:ext>
            </a:extLst>
          </p:cNvPr>
          <p:cNvSpPr txBox="1"/>
          <p:nvPr/>
        </p:nvSpPr>
        <p:spPr>
          <a:xfrm>
            <a:off x="3797088" y="1648387"/>
            <a:ext cx="3847057" cy="3181320"/>
          </a:xfrm>
          <a:prstGeom prst="rect">
            <a:avLst/>
          </a:prstGeom>
          <a:noFill/>
        </p:spPr>
        <p:txBody>
          <a:bodyPr wrap="square">
            <a:spAutoFit/>
          </a:bodyPr>
          <a:lstStyle/>
          <a:p>
            <a:pPr marL="457200" lvl="1">
              <a:lnSpc>
                <a:spcPct val="115000"/>
              </a:lnSpc>
              <a:spcAft>
                <a:spcPts val="1000"/>
              </a:spcAft>
              <a:buSzPts val="1000"/>
              <a:tabLst>
                <a:tab pos="914400" algn="l"/>
              </a:tabLst>
            </a:pPr>
            <a:r>
              <a:rPr lang="en-GB" b="1" kern="0" dirty="0">
                <a:effectLst/>
                <a:latin typeface="+mj-lt"/>
                <a:ea typeface="Times New Roman" panose="02020603050405020304" pitchFamily="18" charset="0"/>
                <a:cs typeface="Times New Roman" panose="02020603050405020304" pitchFamily="18" charset="0"/>
              </a:rPr>
              <a:t>Response:</a:t>
            </a:r>
          </a:p>
          <a:p>
            <a:pPr marL="457200" lvl="1">
              <a:lnSpc>
                <a:spcPct val="115000"/>
              </a:lnSpc>
              <a:spcAft>
                <a:spcPts val="1000"/>
              </a:spcAft>
              <a:buSzPts val="1000"/>
              <a:tabLst>
                <a:tab pos="914400" algn="l"/>
              </a:tabLst>
            </a:pPr>
            <a:r>
              <a:rPr lang="en-GB" kern="0" dirty="0">
                <a:effectLst/>
                <a:latin typeface="+mj-lt"/>
                <a:ea typeface="Times New Roman" panose="02020603050405020304" pitchFamily="18" charset="0"/>
                <a:cs typeface="Times New Roman" panose="02020603050405020304" pitchFamily="18" charset="0"/>
              </a:rPr>
              <a:t>Linear regression model performed well with a perfect score of 1.0 in predicting the number of vehicles involved in crashes.</a:t>
            </a:r>
            <a:endParaRPr lang="en-GB" sz="1200" kern="100" dirty="0">
              <a:latin typeface="+mj-lt"/>
              <a:ea typeface="Times New Roman" panose="02020603050405020304" pitchFamily="18" charset="0"/>
              <a:cs typeface="Times New Roman" panose="02020603050405020304" pitchFamily="18" charset="0"/>
            </a:endParaRPr>
          </a:p>
          <a:p>
            <a:pPr marL="457200" lvl="1">
              <a:lnSpc>
                <a:spcPct val="115000"/>
              </a:lnSpc>
              <a:spcAft>
                <a:spcPts val="1000"/>
              </a:spcAft>
              <a:buSzPts val="1000"/>
              <a:tabLst>
                <a:tab pos="914400" algn="l"/>
              </a:tabLst>
            </a:pPr>
            <a:r>
              <a:rPr lang="en-GB" kern="0" dirty="0">
                <a:effectLst/>
                <a:latin typeface="+mj-lt"/>
                <a:ea typeface="Times New Roman" panose="02020603050405020304" pitchFamily="18" charset="0"/>
                <a:cs typeface="Times New Roman" panose="02020603050405020304" pitchFamily="18" charset="0"/>
              </a:rPr>
              <a:t>Logistic regression model showed room for improvement with an accuracy score of 0.626.</a:t>
            </a:r>
            <a:endParaRPr lang="en-GB" sz="1200" kern="100" dirty="0">
              <a:latin typeface="+mj-lt"/>
              <a:ea typeface="Times New Roman" panose="02020603050405020304" pitchFamily="18" charset="0"/>
              <a:cs typeface="Times New Roman" panose="02020603050405020304" pitchFamily="18" charset="0"/>
            </a:endParaRPr>
          </a:p>
          <a:p>
            <a:pPr marL="457200" lvl="1">
              <a:lnSpc>
                <a:spcPct val="115000"/>
              </a:lnSpc>
              <a:spcAft>
                <a:spcPts val="1000"/>
              </a:spcAft>
              <a:buSzPts val="1000"/>
              <a:tabLst>
                <a:tab pos="914400" algn="l"/>
              </a:tabLst>
            </a:pPr>
            <a:r>
              <a:rPr lang="en-GB" kern="0" dirty="0">
                <a:effectLst/>
                <a:latin typeface="+mj-lt"/>
                <a:ea typeface="Times New Roman" panose="02020603050405020304" pitchFamily="18" charset="0"/>
              </a:rPr>
              <a:t>Applying L2 regularization did not significantly enhance the logistic regression model's performance.</a:t>
            </a:r>
            <a:endParaRPr lang="en-GB" sz="1600" dirty="0">
              <a:latin typeface="+mj-lt"/>
            </a:endParaRPr>
          </a:p>
        </p:txBody>
      </p:sp>
      <p:pic>
        <p:nvPicPr>
          <p:cNvPr id="14" name="Picture 13" descr="C:\Users\HP\OneDrive\Desktop\Decision tree.png">
            <a:extLst>
              <a:ext uri="{FF2B5EF4-FFF2-40B4-BE49-F238E27FC236}">
                <a16:creationId xmlns:a16="http://schemas.microsoft.com/office/drawing/2014/main" id="{9A1F9E8B-C99A-B61A-4442-9AE9B3BF65FC}"/>
              </a:ext>
            </a:extLst>
          </p:cNvPr>
          <p:cNvPicPr/>
          <p:nvPr/>
        </p:nvPicPr>
        <p:blipFill>
          <a:blip r:embed="rId2"/>
          <a:srcRect/>
          <a:stretch>
            <a:fillRect/>
          </a:stretch>
        </p:blipFill>
        <p:spPr bwMode="auto">
          <a:xfrm>
            <a:off x="3267755" y="5740486"/>
            <a:ext cx="4504646" cy="2916110"/>
          </a:xfrm>
          <a:prstGeom prst="rect">
            <a:avLst/>
          </a:prstGeom>
          <a:noFill/>
          <a:ln w="9525">
            <a:noFill/>
            <a:miter lim="800000"/>
            <a:headEnd/>
            <a:tailEnd/>
          </a:ln>
        </p:spPr>
      </p:pic>
      <p:sp>
        <p:nvSpPr>
          <p:cNvPr id="15" name="Content Placeholder 2">
            <a:extLst>
              <a:ext uri="{FF2B5EF4-FFF2-40B4-BE49-F238E27FC236}">
                <a16:creationId xmlns:a16="http://schemas.microsoft.com/office/drawing/2014/main" id="{33F436B5-76CE-9E71-7C22-588310E7767F}"/>
              </a:ext>
            </a:extLst>
          </p:cNvPr>
          <p:cNvSpPr txBox="1">
            <a:spLocks/>
          </p:cNvSpPr>
          <p:nvPr/>
        </p:nvSpPr>
        <p:spPr>
          <a:xfrm>
            <a:off x="0" y="5702289"/>
            <a:ext cx="3344238" cy="288872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0000"/>
              </a:lnSpc>
            </a:pPr>
            <a:r>
              <a:rPr lang="en-GB" b="1" dirty="0">
                <a:latin typeface="+mj-lt"/>
                <a:cs typeface="Times New Roman" panose="02020603050405020304" pitchFamily="18" charset="0"/>
              </a:rPr>
              <a:t>Decision Tree:</a:t>
            </a:r>
          </a:p>
          <a:p>
            <a:pPr algn="just">
              <a:lnSpc>
                <a:spcPct val="90000"/>
              </a:lnSpc>
            </a:pPr>
            <a:r>
              <a:rPr lang="en-GB" dirty="0">
                <a:latin typeface="+mj-lt"/>
                <a:cs typeface="Times New Roman" panose="02020603050405020304" pitchFamily="18" charset="0"/>
              </a:rPr>
              <a:t>The bar chart shows feature importance scores for the variables </a:t>
            </a:r>
            <a:r>
              <a:rPr lang="en-GB" dirty="0" err="1">
                <a:latin typeface="+mj-lt"/>
                <a:cs typeface="Times New Roman" panose="02020603050405020304" pitchFamily="18" charset="0"/>
              </a:rPr>
              <a:t>Crash_Date</a:t>
            </a:r>
            <a:r>
              <a:rPr lang="en-GB" dirty="0">
                <a:latin typeface="+mj-lt"/>
                <a:cs typeface="Times New Roman" panose="02020603050405020304" pitchFamily="18" charset="0"/>
              </a:rPr>
              <a:t> and </a:t>
            </a:r>
            <a:r>
              <a:rPr lang="en-GB" dirty="0" err="1">
                <a:latin typeface="+mj-lt"/>
                <a:cs typeface="Times New Roman" panose="02020603050405020304" pitchFamily="18" charset="0"/>
              </a:rPr>
              <a:t>City_Town_name</a:t>
            </a:r>
            <a:r>
              <a:rPr lang="en-GB" dirty="0">
                <a:latin typeface="+mj-lt"/>
                <a:cs typeface="Times New Roman" panose="02020603050405020304" pitchFamily="18" charset="0"/>
              </a:rPr>
              <a:t> in the Decision Tree model.</a:t>
            </a:r>
          </a:p>
          <a:p>
            <a:pPr algn="just">
              <a:lnSpc>
                <a:spcPct val="90000"/>
              </a:lnSpc>
            </a:pPr>
            <a:endParaRPr lang="en-GB" dirty="0">
              <a:latin typeface="+mj-lt"/>
              <a:cs typeface="Times New Roman" panose="02020603050405020304" pitchFamily="18" charset="0"/>
            </a:endParaRPr>
          </a:p>
          <a:p>
            <a:pPr algn="just">
              <a:lnSpc>
                <a:spcPct val="90000"/>
              </a:lnSpc>
            </a:pPr>
            <a:r>
              <a:rPr lang="en-GB" dirty="0" err="1">
                <a:latin typeface="+mj-lt"/>
                <a:cs typeface="Times New Roman" panose="02020603050405020304" pitchFamily="18" charset="0"/>
              </a:rPr>
              <a:t>Crash_Date</a:t>
            </a:r>
            <a:r>
              <a:rPr lang="en-GB" dirty="0">
                <a:latin typeface="+mj-lt"/>
                <a:cs typeface="Times New Roman" panose="02020603050405020304" pitchFamily="18" charset="0"/>
              </a:rPr>
              <a:t> has a high importance score of approximately 0.40, indicating its significant impact on the model's predictions.</a:t>
            </a:r>
          </a:p>
          <a:p>
            <a:pPr algn="just">
              <a:lnSpc>
                <a:spcPct val="90000"/>
              </a:lnSpc>
            </a:pPr>
            <a:endParaRPr lang="en-GB" dirty="0">
              <a:latin typeface="+mj-lt"/>
              <a:cs typeface="Times New Roman" panose="02020603050405020304" pitchFamily="18" charset="0"/>
            </a:endParaRPr>
          </a:p>
          <a:p>
            <a:pPr algn="just">
              <a:lnSpc>
                <a:spcPct val="90000"/>
              </a:lnSpc>
            </a:pPr>
            <a:r>
              <a:rPr lang="en-GB" dirty="0" err="1">
                <a:latin typeface="+mj-lt"/>
                <a:cs typeface="Times New Roman" panose="02020603050405020304" pitchFamily="18" charset="0"/>
              </a:rPr>
              <a:t>City_Town_name</a:t>
            </a:r>
            <a:r>
              <a:rPr lang="en-GB" dirty="0">
                <a:latin typeface="+mj-lt"/>
                <a:cs typeface="Times New Roman" panose="02020603050405020304" pitchFamily="18" charset="0"/>
              </a:rPr>
              <a:t> has a low importance score close to 0.0, suggesting minimal influence on the model's predictions.</a:t>
            </a:r>
          </a:p>
        </p:txBody>
      </p:sp>
    </p:spTree>
    <p:extLst>
      <p:ext uri="{BB962C8B-B14F-4D97-AF65-F5344CB8AC3E}">
        <p14:creationId xmlns:p14="http://schemas.microsoft.com/office/powerpoint/2010/main" val="2246781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graph&#10;&#10;Description automatically generated with low confidence">
            <a:extLst>
              <a:ext uri="{FF2B5EF4-FFF2-40B4-BE49-F238E27FC236}">
                <a16:creationId xmlns:a16="http://schemas.microsoft.com/office/drawing/2014/main" id="{C5727692-79A3-BE39-022A-F84DD5EFDD70}"/>
              </a:ext>
            </a:extLst>
          </p:cNvPr>
          <p:cNvPicPr>
            <a:picLocks noChangeAspect="1"/>
          </p:cNvPicPr>
          <p:nvPr/>
        </p:nvPicPr>
        <p:blipFill>
          <a:blip r:embed="rId2"/>
          <a:stretch>
            <a:fillRect/>
          </a:stretch>
        </p:blipFill>
        <p:spPr>
          <a:xfrm>
            <a:off x="453855" y="346714"/>
            <a:ext cx="6430513" cy="3359941"/>
          </a:xfrm>
          <a:prstGeom prst="rect">
            <a:avLst/>
          </a:prstGeom>
        </p:spPr>
      </p:pic>
      <p:sp>
        <p:nvSpPr>
          <p:cNvPr id="6" name="TextBox 5">
            <a:extLst>
              <a:ext uri="{FF2B5EF4-FFF2-40B4-BE49-F238E27FC236}">
                <a16:creationId xmlns:a16="http://schemas.microsoft.com/office/drawing/2014/main" id="{FD451784-83F0-AF45-9D4C-06A443956051}"/>
              </a:ext>
            </a:extLst>
          </p:cNvPr>
          <p:cNvSpPr txBox="1"/>
          <p:nvPr/>
        </p:nvSpPr>
        <p:spPr>
          <a:xfrm>
            <a:off x="100739" y="3424942"/>
            <a:ext cx="7570922" cy="867930"/>
          </a:xfrm>
          <a:prstGeom prst="rect">
            <a:avLst/>
          </a:prstGeom>
          <a:noFill/>
        </p:spPr>
        <p:txBody>
          <a:bodyPr wrap="square">
            <a:spAutoFit/>
          </a:bodyPr>
          <a:lstStyle/>
          <a:p>
            <a:pPr algn="just">
              <a:lnSpc>
                <a:spcPct val="90000"/>
              </a:lnSpc>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CatBoost classifier's ROC curve performs excellently in distinguishing crashes involving 2 or more vehicles.</a:t>
            </a:r>
          </a:p>
          <a:p>
            <a:pPr algn="just">
              <a:lnSpc>
                <a:spcPct val="90000"/>
              </a:lnSpc>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AUC score of 0.9948 confirms the classifier’s strong discrimination ability between positive and negative instances.</a:t>
            </a:r>
          </a:p>
        </p:txBody>
      </p:sp>
      <p:pic>
        <p:nvPicPr>
          <p:cNvPr id="9" name="Picture 8">
            <a:extLst>
              <a:ext uri="{FF2B5EF4-FFF2-40B4-BE49-F238E27FC236}">
                <a16:creationId xmlns:a16="http://schemas.microsoft.com/office/drawing/2014/main" id="{2B2FBE2F-1C20-2F61-581C-B654E95696DB}"/>
              </a:ext>
            </a:extLst>
          </p:cNvPr>
          <p:cNvPicPr>
            <a:picLocks noChangeAspect="1"/>
          </p:cNvPicPr>
          <p:nvPr/>
        </p:nvPicPr>
        <p:blipFill>
          <a:blip r:embed="rId3"/>
          <a:stretch>
            <a:fillRect/>
          </a:stretch>
        </p:blipFill>
        <p:spPr>
          <a:xfrm>
            <a:off x="563903" y="4292872"/>
            <a:ext cx="6210416" cy="3586513"/>
          </a:xfrm>
          <a:prstGeom prst="rect">
            <a:avLst/>
          </a:prstGeom>
        </p:spPr>
      </p:pic>
      <p:sp>
        <p:nvSpPr>
          <p:cNvPr id="11" name="TextBox 10">
            <a:extLst>
              <a:ext uri="{FF2B5EF4-FFF2-40B4-BE49-F238E27FC236}">
                <a16:creationId xmlns:a16="http://schemas.microsoft.com/office/drawing/2014/main" id="{BED198D6-56F4-9B52-8E50-E9FFE3CDBADE}"/>
              </a:ext>
            </a:extLst>
          </p:cNvPr>
          <p:cNvSpPr txBox="1"/>
          <p:nvPr/>
        </p:nvSpPr>
        <p:spPr>
          <a:xfrm>
            <a:off x="0" y="7879385"/>
            <a:ext cx="7570922" cy="867930"/>
          </a:xfrm>
          <a:prstGeom prst="rect">
            <a:avLst/>
          </a:prstGeom>
          <a:noFill/>
        </p:spPr>
        <p:txBody>
          <a:bodyPr wrap="square">
            <a:spAutoFit/>
          </a:bodyPr>
          <a:lstStyle/>
          <a:p>
            <a:pPr algn="just">
              <a:lnSpc>
                <a:spcPct val="90000"/>
              </a:lnSpc>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XGBoost model shows excellent performance in distinguishing between positive and negative instances, as seen from the smooth upward slope of the ROC curve.</a:t>
            </a:r>
          </a:p>
          <a:p>
            <a:pPr algn="just">
              <a:lnSpc>
                <a:spcPct val="90000"/>
              </a:lnSpc>
              <a:buFont typeface="Arial" panose="020B0604020202020204" pitchFamily="34" charset="0"/>
              <a:buChar char="•"/>
            </a:pPr>
            <a:r>
              <a:rPr lang="en-GB" sz="1400" b="0" i="0" dirty="0">
                <a:effectLst/>
                <a:latin typeface="Times New Roman" panose="02020603050405020304" pitchFamily="18" charset="0"/>
                <a:cs typeface="Times New Roman" panose="02020603050405020304" pitchFamily="18" charset="0"/>
              </a:rPr>
              <a:t>AUC score of 0.9820 indicates strong model performance, with higher values suggesting better classification accuracy.</a:t>
            </a:r>
          </a:p>
        </p:txBody>
      </p:sp>
    </p:spTree>
    <p:extLst>
      <p:ext uri="{BB962C8B-B14F-4D97-AF65-F5344CB8AC3E}">
        <p14:creationId xmlns:p14="http://schemas.microsoft.com/office/powerpoint/2010/main" val="162963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397553-621E-9B04-9DF3-0F52C2573B12}"/>
              </a:ext>
            </a:extLst>
          </p:cNvPr>
          <p:cNvSpPr txBox="1"/>
          <p:nvPr/>
        </p:nvSpPr>
        <p:spPr>
          <a:xfrm>
            <a:off x="-1" y="-1"/>
            <a:ext cx="7950631" cy="629531"/>
          </a:xfrm>
          <a:prstGeom prst="rect">
            <a:avLst/>
          </a:prstGeom>
          <a:noFill/>
        </p:spPr>
        <p:txBody>
          <a:bodyPr wrap="square">
            <a:spAutoFit/>
          </a:bodyPr>
          <a:lstStyle/>
          <a:p>
            <a:pPr algn="ctr">
              <a:lnSpc>
                <a:spcPct val="115000"/>
              </a:lnSpc>
              <a:spcAft>
                <a:spcPts val="1000"/>
              </a:spcAft>
            </a:pPr>
            <a:r>
              <a:rPr lang="en-GB" sz="3200" b="1" kern="100" dirty="0">
                <a:effectLst/>
                <a:latin typeface="Google Sans" panose="020B0604020202020204" charset="0"/>
                <a:ea typeface="Google Sans" panose="020B0604020202020204" charset="0"/>
                <a:cs typeface="Google Sans" panose="020B0604020202020204" charset="0"/>
              </a:rPr>
              <a:t>Boston Housing Market</a:t>
            </a:r>
          </a:p>
        </p:txBody>
      </p:sp>
      <p:sp>
        <p:nvSpPr>
          <p:cNvPr id="5" name="TextBox 4">
            <a:extLst>
              <a:ext uri="{FF2B5EF4-FFF2-40B4-BE49-F238E27FC236}">
                <a16:creationId xmlns:a16="http://schemas.microsoft.com/office/drawing/2014/main" id="{A4F00E61-ED65-2005-FCF3-2C5815ADD487}"/>
              </a:ext>
            </a:extLst>
          </p:cNvPr>
          <p:cNvSpPr txBox="1"/>
          <p:nvPr/>
        </p:nvSpPr>
        <p:spPr>
          <a:xfrm>
            <a:off x="0" y="810072"/>
            <a:ext cx="3983064" cy="1384995"/>
          </a:xfrm>
          <a:prstGeom prst="rect">
            <a:avLst/>
          </a:prstGeom>
          <a:noFill/>
        </p:spPr>
        <p:txBody>
          <a:bodyPr wrap="square">
            <a:spAutoFit/>
          </a:bodyPr>
          <a:lstStyle/>
          <a:p>
            <a:r>
              <a:rPr lang="en-GB" sz="1400" b="1" kern="0" dirty="0">
                <a:effectLst/>
                <a:latin typeface="Google Sans" panose="020B0604020202020204" charset="0"/>
                <a:ea typeface="Google Sans" panose="020B0604020202020204" charset="0"/>
                <a:cs typeface="Google Sans" panose="020B0604020202020204" charset="0"/>
              </a:rPr>
              <a:t>Issue:</a:t>
            </a:r>
          </a:p>
          <a:p>
            <a:r>
              <a:rPr lang="en-GB" sz="1400" kern="0" dirty="0">
                <a:effectLst/>
                <a:latin typeface="Google Sans" panose="020B0604020202020204" charset="0"/>
                <a:ea typeface="Google Sans" panose="020B0604020202020204" charset="0"/>
                <a:cs typeface="Google Sans" panose="020B0604020202020204" charset="0"/>
              </a:rPr>
              <a:t>Boston's housing market is highly competitive and expensive, driven by high demand and limited supply. Influences include the city's many universities and colleges, attracting numerous students and faculty members</a:t>
            </a:r>
            <a:endParaRPr lang="en-GB" dirty="0">
              <a:latin typeface="Google Sans" panose="020B0604020202020204" charset="0"/>
              <a:ea typeface="Google Sans" panose="020B0604020202020204" charset="0"/>
              <a:cs typeface="Google Sans" panose="020B0604020202020204" charset="0"/>
            </a:endParaRPr>
          </a:p>
        </p:txBody>
      </p:sp>
      <p:sp>
        <p:nvSpPr>
          <p:cNvPr id="7" name="TextBox 6">
            <a:extLst>
              <a:ext uri="{FF2B5EF4-FFF2-40B4-BE49-F238E27FC236}">
                <a16:creationId xmlns:a16="http://schemas.microsoft.com/office/drawing/2014/main" id="{B9F4E565-6247-C752-A58B-E08AF0C83511}"/>
              </a:ext>
            </a:extLst>
          </p:cNvPr>
          <p:cNvSpPr txBox="1"/>
          <p:nvPr/>
        </p:nvSpPr>
        <p:spPr>
          <a:xfrm>
            <a:off x="0" y="2606342"/>
            <a:ext cx="3990814" cy="1095172"/>
          </a:xfrm>
          <a:prstGeom prst="rect">
            <a:avLst/>
          </a:prstGeom>
          <a:noFill/>
        </p:spPr>
        <p:txBody>
          <a:bodyPr wrap="square">
            <a:spAutoFit/>
          </a:bodyPr>
          <a:lstStyle/>
          <a:p>
            <a:pPr marL="0" indent="0" defTabSz="1014984">
              <a:spcBef>
                <a:spcPts val="1110"/>
              </a:spcBef>
              <a:buNone/>
            </a:pPr>
            <a:r>
              <a:rPr lang="en-US" sz="1400" b="1" kern="1200" dirty="0">
                <a:latin typeface="Google Sans" panose="020B0604020202020204" charset="0"/>
                <a:ea typeface="Google Sans" panose="020B0604020202020204" charset="0"/>
                <a:cs typeface="Google Sans" panose="020B0604020202020204" charset="0"/>
              </a:rPr>
              <a:t>Response:</a:t>
            </a:r>
          </a:p>
          <a:p>
            <a:pPr marL="0" indent="0" defTabSz="1014984">
              <a:spcBef>
                <a:spcPts val="1110"/>
              </a:spcBef>
              <a:buNone/>
            </a:pPr>
            <a:r>
              <a:rPr lang="en-US" sz="1400" kern="1200" dirty="0">
                <a:latin typeface="Google Sans" panose="020B0604020202020204" charset="0"/>
                <a:ea typeface="Google Sans" panose="020B0604020202020204" charset="0"/>
                <a:cs typeface="Google Sans" panose="020B0604020202020204" charset="0"/>
              </a:rPr>
              <a:t>Explore and analyzing the data to gain insights into the factor(s) that influence property values in Boston</a:t>
            </a:r>
            <a:r>
              <a:rPr lang="en-US" sz="1400" kern="1200" dirty="0">
                <a:solidFill>
                  <a:schemeClr val="tx2"/>
                </a:solidFill>
                <a:latin typeface="Google Sans" panose="020B0604020202020204" charset="0"/>
                <a:ea typeface="Google Sans" panose="020B0604020202020204" charset="0"/>
                <a:cs typeface="Google Sans" panose="020B0604020202020204" charset="0"/>
              </a:rPr>
              <a:t> </a:t>
            </a:r>
          </a:p>
        </p:txBody>
      </p:sp>
      <p:sp>
        <p:nvSpPr>
          <p:cNvPr id="8" name="Title 1">
            <a:extLst>
              <a:ext uri="{FF2B5EF4-FFF2-40B4-BE49-F238E27FC236}">
                <a16:creationId xmlns:a16="http://schemas.microsoft.com/office/drawing/2014/main" id="{0869A36C-4385-DA1F-9654-C47F32097125}"/>
              </a:ext>
            </a:extLst>
          </p:cNvPr>
          <p:cNvSpPr txBox="1">
            <a:spLocks/>
          </p:cNvSpPr>
          <p:nvPr/>
        </p:nvSpPr>
        <p:spPr>
          <a:xfrm>
            <a:off x="0" y="6205061"/>
            <a:ext cx="1872854" cy="2240809"/>
          </a:xfrm>
          <a:prstGeom prst="rect">
            <a:avLst/>
          </a:prstGeom>
        </p:spPr>
        <p:txBody>
          <a:bodyPr vert="horz" lIns="91440" tIns="45720" rIns="91440" bIns="45720" rtlCol="0" anchor="b">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i="1" kern="1200" dirty="0">
                <a:latin typeface="Google Sans" panose="020B0604020202020204" charset="0"/>
                <a:ea typeface="Google Sans" panose="020B0604020202020204" charset="0"/>
                <a:cs typeface="Google Sans" panose="020B0604020202020204" charset="0"/>
              </a:rPr>
              <a:t>1960s grasped the highest land cost of $161M for the city because of the booming "Personalization Movement" </a:t>
            </a:r>
          </a:p>
        </p:txBody>
      </p:sp>
      <p:pic>
        <p:nvPicPr>
          <p:cNvPr id="9" name="Picture 6" descr="Chart, histogram&#10;&#10;Description automatically generated">
            <a:extLst>
              <a:ext uri="{FF2B5EF4-FFF2-40B4-BE49-F238E27FC236}">
                <a16:creationId xmlns:a16="http://schemas.microsoft.com/office/drawing/2014/main" id="{0488196E-C87D-C8A3-AA53-0FAF5F21B24C}"/>
              </a:ext>
            </a:extLst>
          </p:cNvPr>
          <p:cNvPicPr>
            <a:picLocks noChangeAspect="1"/>
          </p:cNvPicPr>
          <p:nvPr/>
        </p:nvPicPr>
        <p:blipFill rotWithShape="1">
          <a:blip r:embed="rId2"/>
          <a:srcRect t="3932" r="10014" b="-281"/>
          <a:stretch/>
        </p:blipFill>
        <p:spPr>
          <a:xfrm>
            <a:off x="2388897" y="5978843"/>
            <a:ext cx="5383503" cy="2985371"/>
          </a:xfrm>
          <a:prstGeom prst="rect">
            <a:avLst/>
          </a:prstGeom>
        </p:spPr>
      </p:pic>
      <p:sp>
        <p:nvSpPr>
          <p:cNvPr id="10" name="TextBox 9">
            <a:extLst>
              <a:ext uri="{FF2B5EF4-FFF2-40B4-BE49-F238E27FC236}">
                <a16:creationId xmlns:a16="http://schemas.microsoft.com/office/drawing/2014/main" id="{8CB44846-BA8D-CFC1-CAAA-06635EEF18BF}"/>
              </a:ext>
            </a:extLst>
          </p:cNvPr>
          <p:cNvSpPr txBox="1"/>
          <p:nvPr/>
        </p:nvSpPr>
        <p:spPr>
          <a:xfrm>
            <a:off x="3693364" y="5233193"/>
            <a:ext cx="40790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Google Sans" panose="020B0604020202020204" charset="0"/>
                <a:ea typeface="Google Sans" panose="020B0604020202020204" charset="0"/>
                <a:cs typeface="Google Sans" panose="020B0604020202020204" charset="0"/>
              </a:rPr>
              <a:t>A visualization using bars to depict the building expenses across several decades</a:t>
            </a:r>
          </a:p>
        </p:txBody>
      </p:sp>
      <p:sp>
        <p:nvSpPr>
          <p:cNvPr id="12" name="TextBox 11">
            <a:extLst>
              <a:ext uri="{FF2B5EF4-FFF2-40B4-BE49-F238E27FC236}">
                <a16:creationId xmlns:a16="http://schemas.microsoft.com/office/drawing/2014/main" id="{763A20BA-709D-B785-83BF-A30AF6C39A89}"/>
              </a:ext>
            </a:extLst>
          </p:cNvPr>
          <p:cNvSpPr txBox="1"/>
          <p:nvPr/>
        </p:nvSpPr>
        <p:spPr>
          <a:xfrm>
            <a:off x="0" y="3952427"/>
            <a:ext cx="4014060" cy="1384995"/>
          </a:xfrm>
          <a:prstGeom prst="rect">
            <a:avLst/>
          </a:prstGeom>
          <a:noFill/>
        </p:spPr>
        <p:txBody>
          <a:bodyPr wrap="square">
            <a:spAutoFit/>
          </a:bodyPr>
          <a:lstStyle/>
          <a:p>
            <a:r>
              <a:rPr lang="en-US" sz="1400" b="1" dirty="0">
                <a:latin typeface="Google Sans" panose="020B0604020202020204" charset="0"/>
                <a:ea typeface="Google Sans" panose="020B0604020202020204" charset="0"/>
                <a:cs typeface="Google Sans" panose="020B0604020202020204" charset="0"/>
              </a:rPr>
              <a:t>Conclusion:</a:t>
            </a:r>
          </a:p>
          <a:p>
            <a:r>
              <a:rPr lang="en-US" sz="1400" dirty="0">
                <a:latin typeface="Google Sans" panose="020B0604020202020204" charset="0"/>
                <a:ea typeface="Google Sans" panose="020B0604020202020204" charset="0"/>
                <a:cs typeface="Google Sans" panose="020B0604020202020204" charset="0"/>
              </a:rPr>
              <a:t>Although the market has faced difficulties such a lack of supply and rising housing prices, it continues to be one of the most sought-after and active real estate markets in the United States. </a:t>
            </a:r>
            <a:endParaRPr lang="en-GB" dirty="0">
              <a:latin typeface="Google Sans" panose="020B0604020202020204" charset="0"/>
              <a:ea typeface="Google Sans" panose="020B0604020202020204" charset="0"/>
              <a:cs typeface="Google Sans" panose="020B0604020202020204" charset="0"/>
            </a:endParaRPr>
          </a:p>
        </p:txBody>
      </p:sp>
      <p:sp>
        <p:nvSpPr>
          <p:cNvPr id="14" name="TextBox 13">
            <a:extLst>
              <a:ext uri="{FF2B5EF4-FFF2-40B4-BE49-F238E27FC236}">
                <a16:creationId xmlns:a16="http://schemas.microsoft.com/office/drawing/2014/main" id="{FABF7716-8CE3-5E9D-41D3-372749BB8A11}"/>
              </a:ext>
            </a:extLst>
          </p:cNvPr>
          <p:cNvSpPr txBox="1"/>
          <p:nvPr/>
        </p:nvSpPr>
        <p:spPr>
          <a:xfrm>
            <a:off x="3886200" y="1920853"/>
            <a:ext cx="4064430" cy="2262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50392">
              <a:spcAft>
                <a:spcPts val="600"/>
              </a:spcAft>
            </a:pPr>
            <a:r>
              <a:rPr lang="en-US" b="1" kern="1200" dirty="0">
                <a:latin typeface="Google Sans" panose="020B0604020202020204" charset="0"/>
                <a:ea typeface="Google Sans" panose="020B0604020202020204" charset="0"/>
                <a:cs typeface="Google Sans" panose="020B0604020202020204" charset="0"/>
              </a:rPr>
              <a:t>Impact:</a:t>
            </a:r>
          </a:p>
          <a:p>
            <a:pPr defTabSz="850392">
              <a:spcAft>
                <a:spcPts val="600"/>
              </a:spcAft>
            </a:pPr>
            <a:r>
              <a:rPr lang="en-US" kern="1200" dirty="0">
                <a:latin typeface="Google Sans" panose="020B0604020202020204" charset="0"/>
                <a:ea typeface="Google Sans" panose="020B0604020202020204" charset="0"/>
                <a:cs typeface="Google Sans" panose="020B0604020202020204" charset="0"/>
              </a:rPr>
              <a:t>External Social Impacts such as the personalization movement and 2008 housing recession impacted land value, total cost within the municipal cities throughout the year.</a:t>
            </a:r>
          </a:p>
          <a:p>
            <a:pPr defTabSz="850392">
              <a:spcAft>
                <a:spcPts val="600"/>
              </a:spcAft>
            </a:pPr>
            <a:r>
              <a:rPr lang="en-US" kern="1200" dirty="0">
                <a:latin typeface="Google Sans" panose="020B0604020202020204" charset="0"/>
                <a:ea typeface="Google Sans" panose="020B0604020202020204" charset="0"/>
                <a:cs typeface="Google Sans" panose="020B0604020202020204" charset="0"/>
              </a:rPr>
              <a:t>While variables may impact AVG Total Cost, the strongest relationship comes from Gross Tax and ATC as expected </a:t>
            </a:r>
            <a:endParaRPr lang="en-US" dirty="0">
              <a:latin typeface="Google Sans" panose="020B0604020202020204" charset="0"/>
              <a:ea typeface="Google Sans" panose="020B0604020202020204" charset="0"/>
              <a:cs typeface="Google Sans" panose="020B0604020202020204" charset="0"/>
            </a:endParaRPr>
          </a:p>
          <a:p>
            <a:pPr defTabSz="850392">
              <a:spcAft>
                <a:spcPts val="600"/>
              </a:spcAft>
            </a:pPr>
            <a:r>
              <a:rPr lang="en-US" kern="1200" dirty="0">
                <a:latin typeface="Google Sans" panose="020B0604020202020204" charset="0"/>
                <a:ea typeface="Google Sans" panose="020B0604020202020204" charset="0"/>
                <a:cs typeface="Google Sans" panose="020B0604020202020204" charset="0"/>
              </a:rPr>
              <a:t>  </a:t>
            </a:r>
            <a:endParaRPr lang="en-US" dirty="0">
              <a:latin typeface="Google Sans" panose="020B0604020202020204" charset="0"/>
              <a:ea typeface="Google Sans" panose="020B0604020202020204" charset="0"/>
              <a:cs typeface="Google Sans" panose="020B0604020202020204" charset="0"/>
            </a:endParaRPr>
          </a:p>
        </p:txBody>
      </p:sp>
    </p:spTree>
    <p:extLst>
      <p:ext uri="{BB962C8B-B14F-4D97-AF65-F5344CB8AC3E}">
        <p14:creationId xmlns:p14="http://schemas.microsoft.com/office/powerpoint/2010/main" val="416010965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1354</Words>
  <Application>Microsoft Office PowerPoint</Application>
  <PresentationFormat>Custom</PresentationFormat>
  <Paragraphs>87</Paragraphs>
  <Slides>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Calibri</vt:lpstr>
      <vt:lpstr>Times New Roman</vt:lpstr>
      <vt:lpstr>Lato</vt:lpstr>
      <vt:lpstr>Roboto</vt:lpstr>
      <vt:lpstr>Symbol</vt:lpstr>
      <vt:lpstr>Arial</vt:lpstr>
      <vt:lpstr>Arial Nova</vt:lpstr>
      <vt:lpstr>Google Sans SemiBold</vt:lpstr>
      <vt:lpstr>Work Sans</vt:lpstr>
      <vt:lpstr>Google Sans</vt:lpstr>
      <vt:lpstr>PT Sans Narrow</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Ayushi Walia</cp:lastModifiedBy>
  <cp:revision>1</cp:revision>
  <dcterms:modified xsi:type="dcterms:W3CDTF">2024-06-05T18:23:06Z</dcterms:modified>
</cp:coreProperties>
</file>